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5" autoAdjust="0"/>
  </p:normalViewPr>
  <p:slideViewPr>
    <p:cSldViewPr snapToGrid="0">
      <p:cViewPr varScale="1">
        <p:scale>
          <a:sx n="17" d="100"/>
          <a:sy n="17" d="100"/>
        </p:scale>
        <p:origin x="1507" y="9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3" d="100"/>
          <a:sy n="103" d="100"/>
        </p:scale>
        <p:origin x="3294"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A5E73-7246-40BE-9FD8-C7FA1A3CF192}" type="datetimeFigureOut">
              <a:rPr lang="en-US" smtClean="0"/>
              <a:t>10/18/2021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2FAB7-2EA0-49AE-AD3B-8989819113A6}" type="slidenum">
              <a:rPr lang="en-US" smtClean="0"/>
              <a:t>‹#›</a:t>
            </a:fld>
            <a:endParaRPr lang="en-US"/>
          </a:p>
        </p:txBody>
      </p:sp>
    </p:spTree>
    <p:extLst>
      <p:ext uri="{BB962C8B-B14F-4D97-AF65-F5344CB8AC3E}">
        <p14:creationId xmlns:p14="http://schemas.microsoft.com/office/powerpoint/2010/main" val="101567860"/>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oengineering Undergrad Poster ">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6CD03D70-1C96-4600-ACDC-7544CBC5F6F3}"/>
              </a:ext>
            </a:extLst>
          </p:cNvPr>
          <p:cNvSpPr/>
          <p:nvPr userDrawn="1"/>
        </p:nvSpPr>
        <p:spPr>
          <a:xfrm>
            <a:off x="-9630856" y="0"/>
            <a:ext cx="9212271" cy="156338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BFE0FE6-F13C-439D-B55F-FB7C0ADEC2D8}"/>
              </a:ext>
            </a:extLst>
          </p:cNvPr>
          <p:cNvSpPr/>
          <p:nvPr userDrawn="1"/>
        </p:nvSpPr>
        <p:spPr>
          <a:xfrm>
            <a:off x="45017101" y="0"/>
            <a:ext cx="9212271" cy="291850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E0DFF9B-60B0-4098-A01F-BC812E186570}"/>
              </a:ext>
            </a:extLst>
          </p:cNvPr>
          <p:cNvSpPr>
            <a:spLocks noGrp="1"/>
          </p:cNvSpPr>
          <p:nvPr>
            <p:ph type="body" sz="quarter" idx="10" hasCustomPrompt="1"/>
          </p:nvPr>
        </p:nvSpPr>
        <p:spPr>
          <a:xfrm>
            <a:off x="6858000" y="1066800"/>
            <a:ext cx="25869900" cy="1104900"/>
          </a:xfrm>
          <a:prstGeom prst="rect">
            <a:avLst/>
          </a:prstGeom>
        </p:spPr>
        <p:txBody>
          <a:bodyPr/>
          <a:lstStyle>
            <a:lvl1pPr marL="0" indent="0">
              <a:buNone/>
              <a:defRPr sz="8800" b="1">
                <a:solidFill>
                  <a:srgbClr val="154734"/>
                </a:solidFill>
                <a:latin typeface="Arial" panose="020B0604020202020204" pitchFamily="34" charset="0"/>
                <a:cs typeface="Arial" panose="020B0604020202020204" pitchFamily="34" charset="0"/>
              </a:defRPr>
            </a:lvl1pPr>
          </a:lstStyle>
          <a:p>
            <a:pPr lvl="0"/>
            <a:r>
              <a:rPr lang="en-US" dirty="0"/>
              <a:t>Click here to add poster title</a:t>
            </a:r>
          </a:p>
        </p:txBody>
      </p:sp>
      <p:sp>
        <p:nvSpPr>
          <p:cNvPr id="12" name="Text Placeholder 11">
            <a:extLst>
              <a:ext uri="{FF2B5EF4-FFF2-40B4-BE49-F238E27FC236}">
                <a16:creationId xmlns:a16="http://schemas.microsoft.com/office/drawing/2014/main" id="{E90C5FE4-9AC6-4FDC-8881-9D7B017FF533}"/>
              </a:ext>
            </a:extLst>
          </p:cNvPr>
          <p:cNvSpPr>
            <a:spLocks noGrp="1"/>
          </p:cNvSpPr>
          <p:nvPr>
            <p:ph type="body" sz="quarter" idx="11" hasCustomPrompt="1"/>
          </p:nvPr>
        </p:nvSpPr>
        <p:spPr>
          <a:xfrm>
            <a:off x="6858000" y="2188745"/>
            <a:ext cx="25717500" cy="952500"/>
          </a:xfrm>
          <a:prstGeom prst="rect">
            <a:avLst/>
          </a:prstGeom>
        </p:spPr>
        <p:txBody>
          <a:bodyPr/>
          <a:lstStyle>
            <a:lvl1pPr marL="0" indent="0">
              <a:buNone/>
              <a:defRPr sz="60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here to add authors</a:t>
            </a:r>
          </a:p>
        </p:txBody>
      </p:sp>
      <p:sp>
        <p:nvSpPr>
          <p:cNvPr id="14" name="Text Placeholder 13">
            <a:extLst>
              <a:ext uri="{FF2B5EF4-FFF2-40B4-BE49-F238E27FC236}">
                <a16:creationId xmlns:a16="http://schemas.microsoft.com/office/drawing/2014/main" id="{99949CA0-4BB1-4A9C-AC2F-39967A462B86}"/>
              </a:ext>
            </a:extLst>
          </p:cNvPr>
          <p:cNvSpPr>
            <a:spLocks noGrp="1"/>
          </p:cNvSpPr>
          <p:nvPr>
            <p:ph type="body" sz="quarter" idx="12" hasCustomPrompt="1"/>
          </p:nvPr>
        </p:nvSpPr>
        <p:spPr>
          <a:xfrm>
            <a:off x="6858000" y="3158290"/>
            <a:ext cx="25717500" cy="647700"/>
          </a:xfrm>
          <a:prstGeom prst="rect">
            <a:avLst/>
          </a:prstGeom>
        </p:spPr>
        <p:txBody>
          <a:bodyPr/>
          <a:lstStyle>
            <a:lvl1pPr marL="0" indent="0">
              <a:buNone/>
              <a:defRPr sz="48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here to add authors</a:t>
            </a:r>
          </a:p>
        </p:txBody>
      </p:sp>
      <p:sp>
        <p:nvSpPr>
          <p:cNvPr id="18" name="Text Placeholder 17">
            <a:extLst>
              <a:ext uri="{FF2B5EF4-FFF2-40B4-BE49-F238E27FC236}">
                <a16:creationId xmlns:a16="http://schemas.microsoft.com/office/drawing/2014/main" id="{F4D2AB71-5008-40E1-AE87-B67199E20996}"/>
              </a:ext>
            </a:extLst>
          </p:cNvPr>
          <p:cNvSpPr>
            <a:spLocks noGrp="1"/>
          </p:cNvSpPr>
          <p:nvPr>
            <p:ph type="body" sz="quarter" idx="13" hasCustomPrompt="1"/>
          </p:nvPr>
        </p:nvSpPr>
        <p:spPr>
          <a:xfrm>
            <a:off x="568325" y="5238750"/>
            <a:ext cx="10083199" cy="647700"/>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INTRO/ABSTRACT</a:t>
            </a:r>
            <a:endParaRPr lang="en-US" dirty="0"/>
          </a:p>
        </p:txBody>
      </p:sp>
      <p:sp>
        <p:nvSpPr>
          <p:cNvPr id="19" name="Text Placeholder 17">
            <a:extLst>
              <a:ext uri="{FF2B5EF4-FFF2-40B4-BE49-F238E27FC236}">
                <a16:creationId xmlns:a16="http://schemas.microsoft.com/office/drawing/2014/main" id="{62891B88-1F14-483E-9328-C7F5ABE7281D}"/>
              </a:ext>
            </a:extLst>
          </p:cNvPr>
          <p:cNvSpPr>
            <a:spLocks noGrp="1"/>
          </p:cNvSpPr>
          <p:nvPr>
            <p:ph type="body" sz="quarter" idx="14" hasCustomPrompt="1"/>
          </p:nvPr>
        </p:nvSpPr>
        <p:spPr>
          <a:xfrm>
            <a:off x="11269362" y="5267068"/>
            <a:ext cx="21306138" cy="647700"/>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MATERIALS AND METHODS</a:t>
            </a:r>
            <a:endParaRPr lang="en-US" dirty="0"/>
          </a:p>
        </p:txBody>
      </p:sp>
      <p:sp>
        <p:nvSpPr>
          <p:cNvPr id="22" name="Text Placeholder 17">
            <a:extLst>
              <a:ext uri="{FF2B5EF4-FFF2-40B4-BE49-F238E27FC236}">
                <a16:creationId xmlns:a16="http://schemas.microsoft.com/office/drawing/2014/main" id="{620856AC-99C3-4039-BB1B-803E781D04DC}"/>
              </a:ext>
            </a:extLst>
          </p:cNvPr>
          <p:cNvSpPr>
            <a:spLocks noGrp="1"/>
          </p:cNvSpPr>
          <p:nvPr>
            <p:ph type="body" sz="quarter" idx="15" hasCustomPrompt="1"/>
          </p:nvPr>
        </p:nvSpPr>
        <p:spPr>
          <a:xfrm>
            <a:off x="568324" y="5967799"/>
            <a:ext cx="10083199" cy="647700"/>
          </a:xfrm>
          <a:prstGeom prst="rect">
            <a:avLst/>
          </a:prstGeom>
        </p:spPr>
        <p:txBody>
          <a:bodyPr/>
          <a:lstStyle>
            <a:lvl1pPr marL="0" indent="0" algn="l">
              <a:buNone/>
              <a:defRPr sz="2500" b="0">
                <a:solidFill>
                  <a:schemeClr val="tx1"/>
                </a:solidFill>
                <a:latin typeface="Arial" panose="020B0604020202020204" pitchFamily="34" charset="0"/>
                <a:cs typeface="Arial" panose="020B0604020202020204" pitchFamily="34" charset="0"/>
              </a:defRPr>
            </a:lvl1pPr>
          </a:lstStyle>
          <a:p>
            <a:pPr lvl="0"/>
            <a:r>
              <a:rPr lang="en-US" dirty="0"/>
              <a:t>Type in or paste you text</a:t>
            </a:r>
          </a:p>
        </p:txBody>
      </p:sp>
      <p:sp>
        <p:nvSpPr>
          <p:cNvPr id="23" name="Text Placeholder 17">
            <a:extLst>
              <a:ext uri="{FF2B5EF4-FFF2-40B4-BE49-F238E27FC236}">
                <a16:creationId xmlns:a16="http://schemas.microsoft.com/office/drawing/2014/main" id="{1AC522F2-697A-4159-8355-143BFB2C8E5F}"/>
              </a:ext>
            </a:extLst>
          </p:cNvPr>
          <p:cNvSpPr>
            <a:spLocks noGrp="1"/>
          </p:cNvSpPr>
          <p:nvPr>
            <p:ph type="body" sz="quarter" idx="16" hasCustomPrompt="1"/>
          </p:nvPr>
        </p:nvSpPr>
        <p:spPr>
          <a:xfrm>
            <a:off x="568323" y="14942924"/>
            <a:ext cx="10083199" cy="647700"/>
          </a:xfrm>
          <a:prstGeom prst="rect">
            <a:avLst/>
          </a:prstGeom>
        </p:spPr>
        <p:txBody>
          <a:bodyPr/>
          <a:lstStyle>
            <a:lvl1pPr marL="0" indent="0" algn="l">
              <a:buNone/>
              <a:defRPr sz="2500" b="0">
                <a:solidFill>
                  <a:schemeClr val="tx1"/>
                </a:solidFill>
                <a:latin typeface="Arial" panose="020B0604020202020204" pitchFamily="34" charset="0"/>
                <a:cs typeface="Arial" panose="020B0604020202020204" pitchFamily="34" charset="0"/>
              </a:defRPr>
            </a:lvl1pPr>
          </a:lstStyle>
          <a:p>
            <a:pPr lvl="0"/>
            <a:r>
              <a:rPr lang="en-US" dirty="0"/>
              <a:t>Type in or paste you text</a:t>
            </a:r>
          </a:p>
        </p:txBody>
      </p:sp>
      <p:sp>
        <p:nvSpPr>
          <p:cNvPr id="24" name="Text Placeholder 17">
            <a:extLst>
              <a:ext uri="{FF2B5EF4-FFF2-40B4-BE49-F238E27FC236}">
                <a16:creationId xmlns:a16="http://schemas.microsoft.com/office/drawing/2014/main" id="{DEE0D6EE-4706-4BFD-9171-E708BF5B160D}"/>
              </a:ext>
            </a:extLst>
          </p:cNvPr>
          <p:cNvSpPr>
            <a:spLocks noGrp="1"/>
          </p:cNvSpPr>
          <p:nvPr>
            <p:ph type="body" sz="quarter" idx="17" hasCustomPrompt="1"/>
          </p:nvPr>
        </p:nvSpPr>
        <p:spPr>
          <a:xfrm>
            <a:off x="11269362" y="5967799"/>
            <a:ext cx="21306138" cy="647700"/>
          </a:xfrm>
          <a:prstGeom prst="rect">
            <a:avLst/>
          </a:prstGeom>
        </p:spPr>
        <p:txBody>
          <a:bodyPr/>
          <a:lstStyle>
            <a:lvl1pPr marL="0" indent="0" algn="l">
              <a:buNone/>
              <a:defRPr sz="2500" b="0">
                <a:solidFill>
                  <a:schemeClr val="tx1"/>
                </a:solidFill>
                <a:latin typeface="Arial" panose="020B0604020202020204" pitchFamily="34" charset="0"/>
                <a:cs typeface="Arial" panose="020B0604020202020204" pitchFamily="34" charset="0"/>
              </a:defRPr>
            </a:lvl1pPr>
          </a:lstStyle>
          <a:p>
            <a:pPr lvl="0"/>
            <a:r>
              <a:rPr lang="en-US" dirty="0"/>
              <a:t>Type in or paste you text</a:t>
            </a:r>
          </a:p>
        </p:txBody>
      </p:sp>
      <p:sp>
        <p:nvSpPr>
          <p:cNvPr id="25" name="Text Placeholder 17">
            <a:extLst>
              <a:ext uri="{FF2B5EF4-FFF2-40B4-BE49-F238E27FC236}">
                <a16:creationId xmlns:a16="http://schemas.microsoft.com/office/drawing/2014/main" id="{1D1097FD-9082-4B85-80E6-19A39702DB0A}"/>
              </a:ext>
            </a:extLst>
          </p:cNvPr>
          <p:cNvSpPr>
            <a:spLocks noGrp="1"/>
          </p:cNvSpPr>
          <p:nvPr>
            <p:ph type="body" sz="quarter" idx="18" hasCustomPrompt="1"/>
          </p:nvPr>
        </p:nvSpPr>
        <p:spPr>
          <a:xfrm>
            <a:off x="568322" y="14270172"/>
            <a:ext cx="10083199" cy="647700"/>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OBJECTIVES</a:t>
            </a:r>
            <a:endParaRPr lang="en-US" dirty="0"/>
          </a:p>
        </p:txBody>
      </p:sp>
      <p:sp>
        <p:nvSpPr>
          <p:cNvPr id="27" name="Text Placeholder 17">
            <a:extLst>
              <a:ext uri="{FF2B5EF4-FFF2-40B4-BE49-F238E27FC236}">
                <a16:creationId xmlns:a16="http://schemas.microsoft.com/office/drawing/2014/main" id="{52E125AA-95E1-436C-8501-A97BE2F738AC}"/>
              </a:ext>
            </a:extLst>
          </p:cNvPr>
          <p:cNvSpPr>
            <a:spLocks noGrp="1"/>
          </p:cNvSpPr>
          <p:nvPr>
            <p:ph type="body" sz="quarter" idx="19" hasCustomPrompt="1"/>
          </p:nvPr>
        </p:nvSpPr>
        <p:spPr>
          <a:xfrm>
            <a:off x="11292531" y="19852160"/>
            <a:ext cx="21306138" cy="532997"/>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RESULTS</a:t>
            </a:r>
            <a:endParaRPr lang="en-US" dirty="0"/>
          </a:p>
        </p:txBody>
      </p:sp>
      <p:sp>
        <p:nvSpPr>
          <p:cNvPr id="28" name="Text Placeholder 17">
            <a:extLst>
              <a:ext uri="{FF2B5EF4-FFF2-40B4-BE49-F238E27FC236}">
                <a16:creationId xmlns:a16="http://schemas.microsoft.com/office/drawing/2014/main" id="{704538CD-E9C0-457A-A0AF-22188CFB261D}"/>
              </a:ext>
            </a:extLst>
          </p:cNvPr>
          <p:cNvSpPr>
            <a:spLocks noGrp="1"/>
          </p:cNvSpPr>
          <p:nvPr>
            <p:ph type="body" sz="quarter" idx="20" hasCustomPrompt="1"/>
          </p:nvPr>
        </p:nvSpPr>
        <p:spPr>
          <a:xfrm>
            <a:off x="11269362" y="20552891"/>
            <a:ext cx="21306138" cy="647700"/>
          </a:xfrm>
          <a:prstGeom prst="rect">
            <a:avLst/>
          </a:prstGeom>
        </p:spPr>
        <p:txBody>
          <a:bodyPr/>
          <a:lstStyle>
            <a:lvl1pPr marL="0" indent="0" algn="l">
              <a:buNone/>
              <a:defRPr sz="2500" b="0">
                <a:solidFill>
                  <a:schemeClr val="tx1"/>
                </a:solidFill>
                <a:latin typeface="Arial" panose="020B0604020202020204" pitchFamily="34" charset="0"/>
                <a:cs typeface="Arial" panose="020B0604020202020204" pitchFamily="34" charset="0"/>
              </a:defRPr>
            </a:lvl1pPr>
          </a:lstStyle>
          <a:p>
            <a:pPr lvl="0"/>
            <a:r>
              <a:rPr lang="en-US" dirty="0"/>
              <a:t>Type in or paste you text</a:t>
            </a:r>
          </a:p>
        </p:txBody>
      </p:sp>
      <p:sp>
        <p:nvSpPr>
          <p:cNvPr id="29" name="Text Placeholder 17">
            <a:extLst>
              <a:ext uri="{FF2B5EF4-FFF2-40B4-BE49-F238E27FC236}">
                <a16:creationId xmlns:a16="http://schemas.microsoft.com/office/drawing/2014/main" id="{DC9B6C58-2620-4DC3-AAC9-03488495DB20}"/>
              </a:ext>
            </a:extLst>
          </p:cNvPr>
          <p:cNvSpPr>
            <a:spLocks noGrp="1"/>
          </p:cNvSpPr>
          <p:nvPr>
            <p:ph type="body" sz="quarter" idx="21" hasCustomPrompt="1"/>
          </p:nvPr>
        </p:nvSpPr>
        <p:spPr>
          <a:xfrm>
            <a:off x="33238131" y="5967799"/>
            <a:ext cx="10084745" cy="647700"/>
          </a:xfrm>
          <a:prstGeom prst="rect">
            <a:avLst/>
          </a:prstGeom>
        </p:spPr>
        <p:txBody>
          <a:bodyPr/>
          <a:lstStyle>
            <a:lvl1pPr marL="0" indent="0" algn="l">
              <a:buNone/>
              <a:defRPr sz="2500" b="0">
                <a:solidFill>
                  <a:schemeClr val="tx1"/>
                </a:solidFill>
                <a:latin typeface="Arial" panose="020B0604020202020204" pitchFamily="34" charset="0"/>
                <a:cs typeface="Arial" panose="020B0604020202020204" pitchFamily="34" charset="0"/>
              </a:defRPr>
            </a:lvl1pPr>
          </a:lstStyle>
          <a:p>
            <a:pPr lvl="0"/>
            <a:r>
              <a:rPr lang="en-US" dirty="0"/>
              <a:t>Type in or paste you text</a:t>
            </a:r>
          </a:p>
        </p:txBody>
      </p:sp>
      <p:sp>
        <p:nvSpPr>
          <p:cNvPr id="30" name="Text Placeholder 17">
            <a:extLst>
              <a:ext uri="{FF2B5EF4-FFF2-40B4-BE49-F238E27FC236}">
                <a16:creationId xmlns:a16="http://schemas.microsoft.com/office/drawing/2014/main" id="{230C747D-EE20-4C06-8C61-D3E85E1DD56F}"/>
              </a:ext>
            </a:extLst>
          </p:cNvPr>
          <p:cNvSpPr>
            <a:spLocks noGrp="1"/>
          </p:cNvSpPr>
          <p:nvPr>
            <p:ph type="body" sz="quarter" idx="22" hasCustomPrompt="1"/>
          </p:nvPr>
        </p:nvSpPr>
        <p:spPr>
          <a:xfrm>
            <a:off x="33238130" y="14986173"/>
            <a:ext cx="10084745" cy="647700"/>
          </a:xfrm>
          <a:prstGeom prst="rect">
            <a:avLst/>
          </a:prstGeom>
        </p:spPr>
        <p:txBody>
          <a:bodyPr/>
          <a:lstStyle>
            <a:lvl1pPr marL="0" indent="0" algn="l">
              <a:buNone/>
              <a:defRPr sz="2500" b="0">
                <a:solidFill>
                  <a:schemeClr val="tx1"/>
                </a:solidFill>
                <a:latin typeface="Arial" panose="020B0604020202020204" pitchFamily="34" charset="0"/>
                <a:cs typeface="Arial" panose="020B0604020202020204" pitchFamily="34" charset="0"/>
              </a:defRPr>
            </a:lvl1pPr>
          </a:lstStyle>
          <a:p>
            <a:pPr lvl="0"/>
            <a:r>
              <a:rPr lang="en-US" dirty="0"/>
              <a:t>Type in or paste you text</a:t>
            </a:r>
          </a:p>
        </p:txBody>
      </p:sp>
      <p:sp>
        <p:nvSpPr>
          <p:cNvPr id="31" name="Text Placeholder 17">
            <a:extLst>
              <a:ext uri="{FF2B5EF4-FFF2-40B4-BE49-F238E27FC236}">
                <a16:creationId xmlns:a16="http://schemas.microsoft.com/office/drawing/2014/main" id="{CCF50210-5758-4DE9-BB7C-108B3C429E1A}"/>
              </a:ext>
            </a:extLst>
          </p:cNvPr>
          <p:cNvSpPr>
            <a:spLocks noGrp="1"/>
          </p:cNvSpPr>
          <p:nvPr>
            <p:ph type="body" sz="quarter" idx="23" hasCustomPrompt="1"/>
          </p:nvPr>
        </p:nvSpPr>
        <p:spPr>
          <a:xfrm>
            <a:off x="33238130" y="5267068"/>
            <a:ext cx="10084744" cy="647700"/>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CONCLUSIONS</a:t>
            </a:r>
            <a:endParaRPr lang="en-US" dirty="0"/>
          </a:p>
        </p:txBody>
      </p:sp>
      <p:sp>
        <p:nvSpPr>
          <p:cNvPr id="32" name="Text Placeholder 17">
            <a:extLst>
              <a:ext uri="{FF2B5EF4-FFF2-40B4-BE49-F238E27FC236}">
                <a16:creationId xmlns:a16="http://schemas.microsoft.com/office/drawing/2014/main" id="{A573EC8A-91C6-4B42-85AA-7B0711B9B966}"/>
              </a:ext>
            </a:extLst>
          </p:cNvPr>
          <p:cNvSpPr>
            <a:spLocks noGrp="1"/>
          </p:cNvSpPr>
          <p:nvPr>
            <p:ph type="body" sz="quarter" idx="24" hasCustomPrompt="1"/>
          </p:nvPr>
        </p:nvSpPr>
        <p:spPr>
          <a:xfrm>
            <a:off x="33238130" y="14332810"/>
            <a:ext cx="10084744" cy="647700"/>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REFERENCES</a:t>
            </a:r>
            <a:endParaRPr lang="en-US" dirty="0"/>
          </a:p>
        </p:txBody>
      </p:sp>
      <p:sp>
        <p:nvSpPr>
          <p:cNvPr id="33" name="Text Placeholder 17">
            <a:extLst>
              <a:ext uri="{FF2B5EF4-FFF2-40B4-BE49-F238E27FC236}">
                <a16:creationId xmlns:a16="http://schemas.microsoft.com/office/drawing/2014/main" id="{AF544596-30FD-40BE-9829-ED0BC4EAC442}"/>
              </a:ext>
            </a:extLst>
          </p:cNvPr>
          <p:cNvSpPr>
            <a:spLocks noGrp="1"/>
          </p:cNvSpPr>
          <p:nvPr>
            <p:ph type="body" sz="quarter" idx="25" hasCustomPrompt="1"/>
          </p:nvPr>
        </p:nvSpPr>
        <p:spPr>
          <a:xfrm>
            <a:off x="33238130" y="25757147"/>
            <a:ext cx="10084744" cy="647700"/>
          </a:xfrm>
          <a:prstGeom prst="rect">
            <a:avLst/>
          </a:prstGeom>
        </p:spPr>
        <p:txBody>
          <a:bodyPr/>
          <a:lstStyle>
            <a:lvl1pPr marL="0" indent="0" algn="ctr">
              <a:buNone/>
              <a:defRPr sz="3200" b="1">
                <a:solidFill>
                  <a:schemeClr val="bg1"/>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(click to edit) AKNOWLEDGE/CONTACT</a:t>
            </a:r>
            <a:endParaRPr lang="en-US" dirty="0"/>
          </a:p>
        </p:txBody>
      </p:sp>
      <p:sp>
        <p:nvSpPr>
          <p:cNvPr id="35" name="Picture Placeholder 34">
            <a:extLst>
              <a:ext uri="{FF2B5EF4-FFF2-40B4-BE49-F238E27FC236}">
                <a16:creationId xmlns:a16="http://schemas.microsoft.com/office/drawing/2014/main" id="{E7B7959E-F2C1-4EA1-9A16-68144921BB25}"/>
              </a:ext>
            </a:extLst>
          </p:cNvPr>
          <p:cNvSpPr>
            <a:spLocks noGrp="1"/>
          </p:cNvSpPr>
          <p:nvPr>
            <p:ph type="pic" sz="quarter" idx="26"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3" name="Picture Placeholder 34">
            <a:extLst>
              <a:ext uri="{FF2B5EF4-FFF2-40B4-BE49-F238E27FC236}">
                <a16:creationId xmlns:a16="http://schemas.microsoft.com/office/drawing/2014/main" id="{BD5EA00F-1C0B-4C9D-97AF-73C757A68CDF}"/>
              </a:ext>
            </a:extLst>
          </p:cNvPr>
          <p:cNvSpPr>
            <a:spLocks noGrp="1"/>
          </p:cNvSpPr>
          <p:nvPr>
            <p:ph type="pic" sz="quarter" idx="28"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4" name="Picture Placeholder 34">
            <a:extLst>
              <a:ext uri="{FF2B5EF4-FFF2-40B4-BE49-F238E27FC236}">
                <a16:creationId xmlns:a16="http://schemas.microsoft.com/office/drawing/2014/main" id="{3EFD6725-F9AF-49E1-A31C-EEC99794F1DC}"/>
              </a:ext>
            </a:extLst>
          </p:cNvPr>
          <p:cNvSpPr>
            <a:spLocks noGrp="1"/>
          </p:cNvSpPr>
          <p:nvPr>
            <p:ph type="pic" sz="quarter" idx="29"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5" name="Picture Placeholder 34">
            <a:extLst>
              <a:ext uri="{FF2B5EF4-FFF2-40B4-BE49-F238E27FC236}">
                <a16:creationId xmlns:a16="http://schemas.microsoft.com/office/drawing/2014/main" id="{6135B87D-9F06-4F5A-89E5-167236DADB50}"/>
              </a:ext>
            </a:extLst>
          </p:cNvPr>
          <p:cNvSpPr>
            <a:spLocks noGrp="1"/>
          </p:cNvSpPr>
          <p:nvPr>
            <p:ph type="pic" sz="quarter" idx="30"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6" name="Picture Placeholder 34">
            <a:extLst>
              <a:ext uri="{FF2B5EF4-FFF2-40B4-BE49-F238E27FC236}">
                <a16:creationId xmlns:a16="http://schemas.microsoft.com/office/drawing/2014/main" id="{783E92F1-F0EB-4D6C-B8FD-E279717A3619}"/>
              </a:ext>
            </a:extLst>
          </p:cNvPr>
          <p:cNvSpPr>
            <a:spLocks noGrp="1"/>
          </p:cNvSpPr>
          <p:nvPr>
            <p:ph type="pic" sz="quarter" idx="31"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7" name="Picture Placeholder 34">
            <a:extLst>
              <a:ext uri="{FF2B5EF4-FFF2-40B4-BE49-F238E27FC236}">
                <a16:creationId xmlns:a16="http://schemas.microsoft.com/office/drawing/2014/main" id="{F007245F-D5DA-422A-B8ED-DBB3F205F37C}"/>
              </a:ext>
            </a:extLst>
          </p:cNvPr>
          <p:cNvSpPr>
            <a:spLocks noGrp="1"/>
          </p:cNvSpPr>
          <p:nvPr>
            <p:ph type="pic" sz="quarter" idx="32"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8" name="Picture Placeholder 34">
            <a:extLst>
              <a:ext uri="{FF2B5EF4-FFF2-40B4-BE49-F238E27FC236}">
                <a16:creationId xmlns:a16="http://schemas.microsoft.com/office/drawing/2014/main" id="{F6433E67-8476-4FBC-B90E-5AA50A1993D5}"/>
              </a:ext>
            </a:extLst>
          </p:cNvPr>
          <p:cNvSpPr>
            <a:spLocks noGrp="1"/>
          </p:cNvSpPr>
          <p:nvPr>
            <p:ph type="pic" sz="quarter" idx="33"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59" name="Picture Placeholder 34">
            <a:extLst>
              <a:ext uri="{FF2B5EF4-FFF2-40B4-BE49-F238E27FC236}">
                <a16:creationId xmlns:a16="http://schemas.microsoft.com/office/drawing/2014/main" id="{47F8D229-0837-4DA6-9CF6-5C6EF4D85694}"/>
              </a:ext>
            </a:extLst>
          </p:cNvPr>
          <p:cNvSpPr>
            <a:spLocks noGrp="1"/>
          </p:cNvSpPr>
          <p:nvPr>
            <p:ph type="pic" sz="quarter" idx="34" hasCustomPrompt="1"/>
          </p:nvPr>
        </p:nvSpPr>
        <p:spPr>
          <a:xfrm>
            <a:off x="-9128760" y="25600152"/>
            <a:ext cx="6812280" cy="5102352"/>
          </a:xfrm>
          <a:prstGeom prst="rect">
            <a:avLst/>
          </a:prstGeom>
        </p:spPr>
        <p:txBody>
          <a:bodyPr anchor="ctr" anchorCtr="0"/>
          <a:lstStyle>
            <a:lvl1pPr marL="0" indent="0" algn="ctr">
              <a:buNone/>
              <a:defRPr sz="6000"/>
            </a:lvl1pPr>
          </a:lstStyle>
          <a:p>
            <a:r>
              <a:rPr lang="en-US" dirty="0"/>
              <a:t>PICTURE PLACEHOLDER</a:t>
            </a:r>
          </a:p>
        </p:txBody>
      </p:sp>
      <p:sp>
        <p:nvSpPr>
          <p:cNvPr id="63" name="TextBox 62">
            <a:extLst>
              <a:ext uri="{FF2B5EF4-FFF2-40B4-BE49-F238E27FC236}">
                <a16:creationId xmlns:a16="http://schemas.microsoft.com/office/drawing/2014/main" id="{CDEFCCA4-5F73-4C33-80CC-DA747B4ACA14}"/>
              </a:ext>
            </a:extLst>
          </p:cNvPr>
          <p:cNvSpPr txBox="1"/>
          <p:nvPr userDrawn="1"/>
        </p:nvSpPr>
        <p:spPr>
          <a:xfrm>
            <a:off x="-8652933" y="846667"/>
            <a:ext cx="7366000" cy="369332"/>
          </a:xfrm>
          <a:prstGeom prst="rect">
            <a:avLst/>
          </a:prstGeom>
          <a:noFill/>
        </p:spPr>
        <p:txBody>
          <a:bodyPr wrap="square" rtlCol="0">
            <a:spAutoFit/>
          </a:bodyPr>
          <a:lstStyle/>
          <a:p>
            <a:pPr algn="l"/>
            <a:r>
              <a:rPr lang="en-US" dirty="0"/>
              <a:t>Quick </a:t>
            </a:r>
          </a:p>
        </p:txBody>
      </p:sp>
      <p:sp>
        <p:nvSpPr>
          <p:cNvPr id="64" name="TextBox 63">
            <a:extLst>
              <a:ext uri="{FF2B5EF4-FFF2-40B4-BE49-F238E27FC236}">
                <a16:creationId xmlns:a16="http://schemas.microsoft.com/office/drawing/2014/main" id="{5836BFC2-1622-4F87-BF43-4D103ABD4839}"/>
              </a:ext>
            </a:extLst>
          </p:cNvPr>
          <p:cNvSpPr txBox="1"/>
          <p:nvPr userDrawn="1"/>
        </p:nvSpPr>
        <p:spPr>
          <a:xfrm>
            <a:off x="-8517787" y="694372"/>
            <a:ext cx="7484534"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rPr>
              <a:t>QUICK DESIGN GUIDE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rgbClr val="FFFF00"/>
                </a:solidFill>
              </a:rPr>
              <a:t>(--THIS SECCTION DOES NOT PRINT--)</a:t>
            </a:r>
          </a:p>
          <a:p>
            <a:pPr algn="l"/>
            <a:endParaRPr lang="en-US" dirty="0"/>
          </a:p>
        </p:txBody>
      </p:sp>
      <p:sp>
        <p:nvSpPr>
          <p:cNvPr id="66" name="TextBox 65">
            <a:extLst>
              <a:ext uri="{FF2B5EF4-FFF2-40B4-BE49-F238E27FC236}">
                <a16:creationId xmlns:a16="http://schemas.microsoft.com/office/drawing/2014/main" id="{9D0CE897-4196-4F6D-927A-AA36C71CFB65}"/>
              </a:ext>
            </a:extLst>
          </p:cNvPr>
          <p:cNvSpPr txBox="1"/>
          <p:nvPr userDrawn="1"/>
        </p:nvSpPr>
        <p:spPr>
          <a:xfrm>
            <a:off x="-8517787" y="2323995"/>
            <a:ext cx="7556400" cy="2954655"/>
          </a:xfrm>
          <a:prstGeom prst="rect">
            <a:avLst/>
          </a:prstGeom>
          <a:noFill/>
        </p:spPr>
        <p:txBody>
          <a:bodyPr wrap="square" rtlCol="0">
            <a:spAutoFit/>
          </a:bodyPr>
          <a:lstStyle/>
          <a:p>
            <a:pPr lvl="0"/>
            <a:r>
              <a:rPr lang="en-US" sz="2400" dirty="0">
                <a:solidFill>
                  <a:schemeClr val="bg1"/>
                </a:solidFill>
              </a:rPr>
              <a:t>This PowerPoint template produces a 36"x48" tri-fold presentation poster. It will save you valuable time placing titles, subtitles, text, and graphics.</a:t>
            </a:r>
          </a:p>
          <a:p>
            <a:pPr lvl="0"/>
            <a:endParaRPr lang="en-US" sz="2400" dirty="0">
              <a:solidFill>
                <a:schemeClr val="bg1"/>
              </a:solidFill>
            </a:endParaRPr>
          </a:p>
          <a:p>
            <a:pPr lvl="0"/>
            <a:r>
              <a:rPr lang="en-US" sz="2400" dirty="0">
                <a:solidFill>
                  <a:schemeClr val="bg1"/>
                </a:solidFill>
              </a:rPr>
              <a:t> View our outline tutorials at:</a:t>
            </a:r>
          </a:p>
          <a:p>
            <a:pPr lvl="0"/>
            <a:r>
              <a:rPr lang="en-US" sz="2400" dirty="0">
                <a:solidFill>
                  <a:srgbClr val="FFFF00"/>
                </a:solidFill>
              </a:rPr>
              <a:t> http://bit.ly/Poster_creation_help </a:t>
            </a:r>
          </a:p>
          <a:p>
            <a:pPr lvl="0"/>
            <a:r>
              <a:rPr lang="en-US" sz="2400" dirty="0">
                <a:solidFill>
                  <a:schemeClr val="bg1"/>
                </a:solidFill>
              </a:rPr>
              <a:t>(Copy and paste the link into your web browser)</a:t>
            </a:r>
          </a:p>
          <a:p>
            <a:pPr algn="l"/>
            <a:r>
              <a:rPr lang="en-US" dirty="0">
                <a:solidFill>
                  <a:schemeClr val="bg1"/>
                </a:solidFill>
              </a:rPr>
              <a:t> </a:t>
            </a:r>
          </a:p>
        </p:txBody>
      </p:sp>
      <p:sp>
        <p:nvSpPr>
          <p:cNvPr id="68" name="TextBox 67">
            <a:extLst>
              <a:ext uri="{FF2B5EF4-FFF2-40B4-BE49-F238E27FC236}">
                <a16:creationId xmlns:a16="http://schemas.microsoft.com/office/drawing/2014/main" id="{8855864D-75DE-4E20-A5A7-5D71A69FD891}"/>
              </a:ext>
            </a:extLst>
          </p:cNvPr>
          <p:cNvSpPr txBox="1"/>
          <p:nvPr userDrawn="1"/>
        </p:nvSpPr>
        <p:spPr>
          <a:xfrm>
            <a:off x="-8517787" y="5446247"/>
            <a:ext cx="748453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rPr>
              <a:t>Object Placeholders</a:t>
            </a:r>
          </a:p>
        </p:txBody>
      </p:sp>
      <p:sp>
        <p:nvSpPr>
          <p:cNvPr id="34" name="TextBox 33">
            <a:extLst>
              <a:ext uri="{FF2B5EF4-FFF2-40B4-BE49-F238E27FC236}">
                <a16:creationId xmlns:a16="http://schemas.microsoft.com/office/drawing/2014/main" id="{3F000CC9-3129-4AB0-B91D-392FB08A67B4}"/>
              </a:ext>
            </a:extLst>
          </p:cNvPr>
          <p:cNvSpPr txBox="1"/>
          <p:nvPr userDrawn="1"/>
        </p:nvSpPr>
        <p:spPr>
          <a:xfrm>
            <a:off x="45829797" y="1031333"/>
            <a:ext cx="7484534"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rPr>
              <a:t>QUICK DESIGN GUIDE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rgbClr val="FFFF00"/>
                </a:solidFill>
              </a:rPr>
              <a:t>(--THIS SECCTION DOES NOT PRINT--)</a:t>
            </a:r>
          </a:p>
          <a:p>
            <a:pPr algn="l"/>
            <a:endParaRPr lang="en-US"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93DED46-B401-4C2E-AFE2-83F0A767560F}"/>
              </a:ext>
            </a:extLst>
          </p:cNvPr>
          <p:cNvSpPr txBox="1"/>
          <p:nvPr userDrawn="1"/>
        </p:nvSpPr>
        <p:spPr>
          <a:xfrm>
            <a:off x="45845037" y="2613512"/>
            <a:ext cx="7556400" cy="1938992"/>
          </a:xfrm>
          <a:prstGeom prst="rect">
            <a:avLst/>
          </a:prstGeom>
          <a:noFill/>
        </p:spPr>
        <p:txBody>
          <a:bodyPr wrap="square" rtlCol="0">
            <a:spAutoFit/>
          </a:bodyPr>
          <a:lstStyle/>
          <a:p>
            <a:pPr lvl="0"/>
            <a:r>
              <a:rPr lang="en-US" sz="2400" dirty="0">
                <a:solidFill>
                  <a:schemeClr val="bg1"/>
                </a:solidFill>
                <a:latin typeface="Arial" panose="020B0604020202020204" pitchFamily="34" charset="0"/>
                <a:cs typeface="Arial" panose="020B0604020202020204" pitchFamily="34" charset="0"/>
              </a:rPr>
              <a:t>This PowerPoint template requires basic PowerPoint (</a:t>
            </a:r>
            <a:r>
              <a:rPr lang="en-US" sz="2400" dirty="0" err="1">
                <a:solidFill>
                  <a:schemeClr val="bg1"/>
                </a:solidFill>
                <a:latin typeface="Arial" panose="020B0604020202020204" pitchFamily="34" charset="0"/>
                <a:cs typeface="Arial" panose="020B0604020202020204" pitchFamily="34" charset="0"/>
              </a:rPr>
              <a:t>Verson</a:t>
            </a:r>
            <a:r>
              <a:rPr lang="en-US" sz="2400" dirty="0">
                <a:solidFill>
                  <a:schemeClr val="bg1"/>
                </a:solidFill>
                <a:latin typeface="Arial" panose="020B0604020202020204" pitchFamily="34" charset="0"/>
                <a:cs typeface="Arial" panose="020B0604020202020204" pitchFamily="34" charset="0"/>
              </a:rPr>
              <a:t> 2007 or newer) Skills. Below is a list of commonly asked questions specific to this template. IF you are using an older version of PowerPoint, some template features may not work properly </a:t>
            </a:r>
          </a:p>
        </p:txBody>
      </p:sp>
      <p:sp>
        <p:nvSpPr>
          <p:cNvPr id="38" name="TextBox 37">
            <a:extLst>
              <a:ext uri="{FF2B5EF4-FFF2-40B4-BE49-F238E27FC236}">
                <a16:creationId xmlns:a16="http://schemas.microsoft.com/office/drawing/2014/main" id="{64453127-F841-4AA0-BADE-B6C0D9B65B00}"/>
              </a:ext>
            </a:extLst>
          </p:cNvPr>
          <p:cNvSpPr txBox="1"/>
          <p:nvPr userDrawn="1"/>
        </p:nvSpPr>
        <p:spPr>
          <a:xfrm>
            <a:off x="45757931" y="4944860"/>
            <a:ext cx="7484534" cy="3139321"/>
          </a:xfrm>
          <a:prstGeom prst="rect">
            <a:avLst/>
          </a:prstGeom>
          <a:noFill/>
        </p:spPr>
        <p:txBody>
          <a:bodyPr wrap="square" rtlCol="0">
            <a:spAutoFit/>
          </a:bodyPr>
          <a:lstStyle/>
          <a:p>
            <a:pPr algn="ctr">
              <a:spcBef>
                <a:spcPts val="0"/>
              </a:spcBef>
              <a:spcAft>
                <a:spcPts val="0"/>
              </a:spcAft>
            </a:pPr>
            <a:r>
              <a:rPr lang="en-US" sz="3600" b="1" dirty="0">
                <a:solidFill>
                  <a:schemeClr val="bg2"/>
                </a:solidFill>
                <a:effectLst/>
              </a:rPr>
              <a:t>Using the Template </a:t>
            </a:r>
            <a:endParaRPr lang="en-US" sz="3600" dirty="0">
              <a:solidFill>
                <a:schemeClr val="bg2"/>
              </a:solidFill>
              <a:effectLst/>
            </a:endParaRPr>
          </a:p>
          <a:p>
            <a:pPr>
              <a:spcBef>
                <a:spcPts val="0"/>
              </a:spcBef>
              <a:spcAft>
                <a:spcPts val="0"/>
              </a:spcAft>
            </a:pPr>
            <a:br>
              <a:rPr lang="en-US" sz="3600" dirty="0">
                <a:solidFill>
                  <a:schemeClr val="bg2"/>
                </a:solidFill>
                <a:effectLst/>
              </a:rPr>
            </a:br>
            <a:endParaRPr lang="en-US" sz="3600" dirty="0">
              <a:solidFill>
                <a:schemeClr val="bg2"/>
              </a:solidFill>
              <a:effectLst/>
            </a:endParaRPr>
          </a:p>
          <a:p>
            <a:pPr>
              <a:spcBef>
                <a:spcPts val="0"/>
              </a:spcBef>
              <a:spcAft>
                <a:spcPts val="0"/>
              </a:spcAft>
            </a:pPr>
            <a:r>
              <a:rPr lang="en-US" sz="3600" b="1" dirty="0">
                <a:solidFill>
                  <a:srgbClr val="FFFF00"/>
                </a:solidFill>
                <a:effectLst/>
              </a:rPr>
              <a:t>Verifying the quality of your graphic </a:t>
            </a:r>
            <a:endParaRPr lang="en-US" sz="3600" dirty="0">
              <a:solidFill>
                <a:srgbClr val="FFFF00"/>
              </a:solidFill>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600" dirty="0">
              <a:solidFill>
                <a:srgbClr val="FFFF00"/>
              </a:solidFill>
            </a:endParaRPr>
          </a:p>
          <a:p>
            <a:pPr algn="l"/>
            <a:endParaRPr lang="en-US" dirty="0"/>
          </a:p>
        </p:txBody>
      </p:sp>
      <p:sp>
        <p:nvSpPr>
          <p:cNvPr id="39" name="TextBox 38">
            <a:extLst>
              <a:ext uri="{FF2B5EF4-FFF2-40B4-BE49-F238E27FC236}">
                <a16:creationId xmlns:a16="http://schemas.microsoft.com/office/drawing/2014/main" id="{938EC3A2-2DDB-47A9-BB9B-01EEF3114C0E}"/>
              </a:ext>
            </a:extLst>
          </p:cNvPr>
          <p:cNvSpPr txBox="1"/>
          <p:nvPr userDrawn="1"/>
        </p:nvSpPr>
        <p:spPr>
          <a:xfrm>
            <a:off x="45880969" y="7406883"/>
            <a:ext cx="7556400" cy="2677656"/>
          </a:xfrm>
          <a:prstGeom prst="rect">
            <a:avLst/>
          </a:prstGeom>
          <a:noFill/>
        </p:spPr>
        <p:txBody>
          <a:bodyPr wrap="square" rtlCol="0">
            <a:spAutoFit/>
          </a:bodyPr>
          <a:lstStyle/>
          <a:p>
            <a:pPr lvl="0"/>
            <a:r>
              <a:rPr lang="en-US" sz="2400" dirty="0">
                <a:solidFill>
                  <a:schemeClr val="bg1"/>
                </a:solidFill>
                <a:latin typeface="Arial" panose="020B0604020202020204" pitchFamily="34" charset="0"/>
                <a:cs typeface="Arial" panose="020B0604020202020204" pitchFamily="34" charset="0"/>
              </a:rPr>
              <a:t>Go to the VIEW menu ad Click on ZOOM to set your preferred magnification. This template is at 100% the size of the final poster. All text and graphics will be printed at 100% their size. To see what your poster will look like when printed, set the zoom to 100% and evaluate the quality of your graphics before you submit your poster for printing.</a:t>
            </a:r>
          </a:p>
        </p:txBody>
      </p:sp>
      <p:sp>
        <p:nvSpPr>
          <p:cNvPr id="40" name="TextBox 39">
            <a:extLst>
              <a:ext uri="{FF2B5EF4-FFF2-40B4-BE49-F238E27FC236}">
                <a16:creationId xmlns:a16="http://schemas.microsoft.com/office/drawing/2014/main" id="{B459EE96-FEAC-46AA-BCAC-F204E772AB8E}"/>
              </a:ext>
            </a:extLst>
          </p:cNvPr>
          <p:cNvSpPr txBox="1"/>
          <p:nvPr userDrawn="1"/>
        </p:nvSpPr>
        <p:spPr>
          <a:xfrm>
            <a:off x="45872264" y="10988166"/>
            <a:ext cx="7484534" cy="923330"/>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Using the Placeholders </a:t>
            </a:r>
            <a:endParaRPr lang="en-US" sz="3600" dirty="0">
              <a:solidFill>
                <a:srgbClr val="FFFF00"/>
              </a:solidFill>
            </a:endParaRPr>
          </a:p>
          <a:p>
            <a:pPr algn="l"/>
            <a:endParaRPr lang="en-US" dirty="0"/>
          </a:p>
        </p:txBody>
      </p:sp>
      <p:sp>
        <p:nvSpPr>
          <p:cNvPr id="41" name="TextBox 40">
            <a:extLst>
              <a:ext uri="{FF2B5EF4-FFF2-40B4-BE49-F238E27FC236}">
                <a16:creationId xmlns:a16="http://schemas.microsoft.com/office/drawing/2014/main" id="{BC443333-413F-4777-BB1C-EA81F0F2E0DD}"/>
              </a:ext>
            </a:extLst>
          </p:cNvPr>
          <p:cNvSpPr txBox="1"/>
          <p:nvPr userDrawn="1"/>
        </p:nvSpPr>
        <p:spPr>
          <a:xfrm>
            <a:off x="45880969" y="11959387"/>
            <a:ext cx="7556400" cy="3046988"/>
          </a:xfrm>
          <a:prstGeom prst="rect">
            <a:avLst/>
          </a:prstGeom>
          <a:noFill/>
        </p:spPr>
        <p:txBody>
          <a:bodyPr wrap="square" rtlCol="0">
            <a:spAutoFit/>
          </a:bodyPr>
          <a:lstStyle/>
          <a:p>
            <a:pPr lvl="0"/>
            <a:r>
              <a:rPr lang="en-US" sz="2400" dirty="0">
                <a:solidFill>
                  <a:schemeClr val="bg1"/>
                </a:solidFill>
                <a:latin typeface="Arial" panose="020B0604020202020204" pitchFamily="34" charset="0"/>
                <a:cs typeface="Arial" panose="020B0604020202020204" pitchFamily="34" charset="0"/>
              </a:rPr>
              <a:t>To add text to this template, click inside a placeholder and type in or paste your text. To move a placeholder, click on it ONCE (to select it), place your cursor on its frame, and your cursor will change to this symbol. Then, click ONCE and drag it to its new location, where you can resize it as needed. Additional placeholders can be found on the left side of the template. </a:t>
            </a:r>
          </a:p>
        </p:txBody>
      </p:sp>
      <p:sp>
        <p:nvSpPr>
          <p:cNvPr id="42" name="TextBox 41">
            <a:extLst>
              <a:ext uri="{FF2B5EF4-FFF2-40B4-BE49-F238E27FC236}">
                <a16:creationId xmlns:a16="http://schemas.microsoft.com/office/drawing/2014/main" id="{7925C1E2-E447-4045-955A-94647362770E}"/>
              </a:ext>
            </a:extLst>
          </p:cNvPr>
          <p:cNvSpPr txBox="1"/>
          <p:nvPr userDrawn="1"/>
        </p:nvSpPr>
        <p:spPr>
          <a:xfrm>
            <a:off x="45829797" y="15491064"/>
            <a:ext cx="7484534" cy="646331"/>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Modifying the Layout</a:t>
            </a:r>
            <a:endParaRPr lang="en-US" dirty="0">
              <a:solidFill>
                <a:srgbClr val="FFFF00"/>
              </a:solidFill>
            </a:endParaRPr>
          </a:p>
        </p:txBody>
      </p:sp>
      <p:sp>
        <p:nvSpPr>
          <p:cNvPr id="43" name="TextBox 42">
            <a:extLst>
              <a:ext uri="{FF2B5EF4-FFF2-40B4-BE49-F238E27FC236}">
                <a16:creationId xmlns:a16="http://schemas.microsoft.com/office/drawing/2014/main" id="{674647A5-DEDA-465A-B0F2-F8B4FCE109C1}"/>
              </a:ext>
            </a:extLst>
          </p:cNvPr>
          <p:cNvSpPr txBox="1"/>
          <p:nvPr userDrawn="1"/>
        </p:nvSpPr>
        <p:spPr>
          <a:xfrm>
            <a:off x="45880969" y="16369664"/>
            <a:ext cx="7556400" cy="3046988"/>
          </a:xfrm>
          <a:prstGeom prst="rect">
            <a:avLst/>
          </a:prstGeom>
          <a:noFill/>
        </p:spPr>
        <p:txBody>
          <a:bodyPr wrap="square" rtlCol="0">
            <a:spAutoFit/>
          </a:bodyPr>
          <a:lstStyle/>
          <a:p>
            <a:pPr lvl="0"/>
            <a:r>
              <a:rPr lang="en-US" sz="2400" dirty="0">
                <a:solidFill>
                  <a:schemeClr val="bg1"/>
                </a:solidFill>
                <a:latin typeface="Arial" panose="020B0604020202020204" pitchFamily="34" charset="0"/>
                <a:cs typeface="Arial" panose="020B0604020202020204" pitchFamily="34" charset="0"/>
              </a:rPr>
              <a:t>This template was specifically designed for a 48x36 trifold presentation. Its layout should not be changed, or it may not fit on a standard board. It has a 1-foot column on the left, a 2-foot column in the middle, and a 1-foot column on the right. The columns in the provided layout are fixed and cannot be moved, but advanced users can modify any layout by going to VIEW and then SLIDE MASTER.</a:t>
            </a:r>
          </a:p>
        </p:txBody>
      </p:sp>
      <p:sp>
        <p:nvSpPr>
          <p:cNvPr id="44" name="TextBox 43">
            <a:extLst>
              <a:ext uri="{FF2B5EF4-FFF2-40B4-BE49-F238E27FC236}">
                <a16:creationId xmlns:a16="http://schemas.microsoft.com/office/drawing/2014/main" id="{BCED6231-0E32-4337-8C60-1D86ED5410EB}"/>
              </a:ext>
            </a:extLst>
          </p:cNvPr>
          <p:cNvSpPr txBox="1"/>
          <p:nvPr userDrawn="1"/>
        </p:nvSpPr>
        <p:spPr>
          <a:xfrm>
            <a:off x="45829797" y="19901126"/>
            <a:ext cx="7484534" cy="1200329"/>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Importing text and graphics and graphics from external sources</a:t>
            </a:r>
            <a:r>
              <a:rPr lang="en-US" sz="3600" b="1" dirty="0">
                <a:solidFill>
                  <a:srgbClr val="0E101A"/>
                </a:solidFill>
                <a:effectLst/>
              </a:rPr>
              <a:t>.</a:t>
            </a:r>
            <a:endParaRPr lang="en-US" dirty="0">
              <a:solidFill>
                <a:srgbClr val="FFFF00"/>
              </a:solidFill>
            </a:endParaRPr>
          </a:p>
        </p:txBody>
      </p:sp>
      <p:sp>
        <p:nvSpPr>
          <p:cNvPr id="45" name="TextBox 44">
            <a:extLst>
              <a:ext uri="{FF2B5EF4-FFF2-40B4-BE49-F238E27FC236}">
                <a16:creationId xmlns:a16="http://schemas.microsoft.com/office/drawing/2014/main" id="{A78DA30B-D4E9-45CE-967C-7CD1438786F2}"/>
              </a:ext>
            </a:extLst>
          </p:cNvPr>
          <p:cNvSpPr txBox="1"/>
          <p:nvPr userDrawn="1"/>
        </p:nvSpPr>
        <p:spPr>
          <a:xfrm>
            <a:off x="45757931" y="21356533"/>
            <a:ext cx="7556400" cy="4154984"/>
          </a:xfrm>
          <a:prstGeom prst="rect">
            <a:avLst/>
          </a:prstGeom>
          <a:noFill/>
        </p:spPr>
        <p:txBody>
          <a:bodyPr wrap="square" rtlCol="0">
            <a:spAutoFit/>
          </a:bodyPr>
          <a:lstStyle/>
          <a:p>
            <a:pPr>
              <a:spcBef>
                <a:spcPts val="0"/>
              </a:spcBef>
              <a:spcAft>
                <a:spcPts val="0"/>
              </a:spcAft>
            </a:pPr>
            <a:r>
              <a:rPr lang="en-US" sz="2400" b="1" u="sng" dirty="0">
                <a:solidFill>
                  <a:schemeClr val="bg1"/>
                </a:solidFill>
                <a:effectLst/>
                <a:latin typeface="Arial" panose="020B0604020202020204" pitchFamily="34" charset="0"/>
                <a:cs typeface="Arial" panose="020B0604020202020204" pitchFamily="34" charset="0"/>
              </a:rPr>
              <a:t>TEXT:</a:t>
            </a:r>
            <a:r>
              <a:rPr lang="en-US" sz="2400" dirty="0">
                <a:solidFill>
                  <a:schemeClr val="bg1"/>
                </a:solidFill>
                <a:effectLst/>
                <a:latin typeface="Arial" panose="020B0604020202020204" pitchFamily="34" charset="0"/>
                <a:cs typeface="Arial" panose="020B0604020202020204" pitchFamily="34" charset="0"/>
              </a:rPr>
              <a:t> Paste or type your text into a pre-existing placeholder or drag in a new placeholder from the left side of the template. Move it anywhere as needed.</a:t>
            </a:r>
          </a:p>
          <a:p>
            <a:pPr>
              <a:spcBef>
                <a:spcPts val="0"/>
              </a:spcBef>
              <a:spcAft>
                <a:spcPts val="0"/>
              </a:spcAft>
            </a:pPr>
            <a:r>
              <a:rPr lang="en-US" sz="2400" b="1" u="sng" dirty="0">
                <a:solidFill>
                  <a:schemeClr val="bg1"/>
                </a:solidFill>
                <a:effectLst/>
                <a:latin typeface="Arial" panose="020B0604020202020204" pitchFamily="34" charset="0"/>
                <a:cs typeface="Arial" panose="020B0604020202020204" pitchFamily="34" charset="0"/>
              </a:rPr>
              <a:t>PHOTOS:</a:t>
            </a:r>
            <a:r>
              <a:rPr lang="en-US" sz="2400" dirty="0">
                <a:solidFill>
                  <a:schemeClr val="bg1"/>
                </a:solidFill>
                <a:effectLst/>
                <a:latin typeface="Arial" panose="020B0604020202020204" pitchFamily="34" charset="0"/>
                <a:cs typeface="Arial" panose="020B0604020202020204" pitchFamily="34" charset="0"/>
              </a:rPr>
              <a:t> Drag in a picture placeholder, size it FIRST&lt; click in it, and insert a photo from the menu.</a:t>
            </a:r>
          </a:p>
          <a:p>
            <a:pPr>
              <a:spcBef>
                <a:spcPts val="0"/>
              </a:spcBef>
              <a:spcAft>
                <a:spcPts val="0"/>
              </a:spcAft>
            </a:pPr>
            <a:r>
              <a:rPr lang="en-US" sz="2400" b="1" u="sng" dirty="0">
                <a:solidFill>
                  <a:schemeClr val="bg1"/>
                </a:solidFill>
                <a:effectLst/>
                <a:latin typeface="Arial" panose="020B0604020202020204" pitchFamily="34" charset="0"/>
                <a:cs typeface="Arial" panose="020B0604020202020204" pitchFamily="34" charset="0"/>
              </a:rPr>
              <a:t>TABLES:</a:t>
            </a:r>
            <a:r>
              <a:rPr lang="en-US" sz="2400" dirty="0">
                <a:solidFill>
                  <a:schemeClr val="bg1"/>
                </a:solidFill>
                <a:effectLst/>
                <a:latin typeface="Arial" panose="020B0604020202020204" pitchFamily="34" charset="0"/>
                <a:cs typeface="Arial" panose="020B0604020202020204" pitchFamily="34" charset="0"/>
              </a:rPr>
              <a:t> You can copy and paste a table from an external document onto this poster template. To adjust the way the text fits within the cells of a table that has been pasted, RIGHT-CLICK on the table, click FORMAT SHAPE, then click on TEXT BOX and change the INTERAL MARGIN values to 0.25.</a:t>
            </a:r>
          </a:p>
        </p:txBody>
      </p:sp>
      <p:sp>
        <p:nvSpPr>
          <p:cNvPr id="46" name="TextBox 45">
            <a:extLst>
              <a:ext uri="{FF2B5EF4-FFF2-40B4-BE49-F238E27FC236}">
                <a16:creationId xmlns:a16="http://schemas.microsoft.com/office/drawing/2014/main" id="{7E05A432-746B-4F1F-BB2E-E7A54BD0EDD7}"/>
              </a:ext>
            </a:extLst>
          </p:cNvPr>
          <p:cNvSpPr txBox="1"/>
          <p:nvPr userDrawn="1"/>
        </p:nvSpPr>
        <p:spPr>
          <a:xfrm>
            <a:off x="45845037" y="26048203"/>
            <a:ext cx="7484534" cy="646331"/>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Modifying the color scheme</a:t>
            </a:r>
            <a:endParaRPr lang="en-US" dirty="0">
              <a:solidFill>
                <a:srgbClr val="FFFF00"/>
              </a:solidFill>
            </a:endParaRPr>
          </a:p>
        </p:txBody>
      </p:sp>
      <p:sp>
        <p:nvSpPr>
          <p:cNvPr id="47" name="TextBox 46">
            <a:extLst>
              <a:ext uri="{FF2B5EF4-FFF2-40B4-BE49-F238E27FC236}">
                <a16:creationId xmlns:a16="http://schemas.microsoft.com/office/drawing/2014/main" id="{D937DE8A-F48C-4889-8B25-03AAFF3229F5}"/>
              </a:ext>
            </a:extLst>
          </p:cNvPr>
          <p:cNvSpPr txBox="1"/>
          <p:nvPr userDrawn="1"/>
        </p:nvSpPr>
        <p:spPr>
          <a:xfrm>
            <a:off x="45872264" y="26959560"/>
            <a:ext cx="7556400" cy="1569660"/>
          </a:xfrm>
          <a:prstGeom prst="rect">
            <a:avLst/>
          </a:prstGeom>
          <a:noFill/>
        </p:spPr>
        <p:txBody>
          <a:bodyPr wrap="square" rtlCol="0">
            <a:spAutoFit/>
          </a:bodyPr>
          <a:lstStyle/>
          <a:p>
            <a:pPr>
              <a:spcBef>
                <a:spcPts val="0"/>
              </a:spcBef>
              <a:spcAft>
                <a:spcPts val="0"/>
              </a:spcAft>
            </a:pPr>
            <a:r>
              <a:rPr lang="en-US" sz="2400" b="0" u="none" dirty="0">
                <a:solidFill>
                  <a:schemeClr val="bg1"/>
                </a:solidFill>
                <a:effectLst/>
                <a:latin typeface="Arial" panose="020B0604020202020204" pitchFamily="34" charset="0"/>
                <a:cs typeface="Arial" panose="020B0604020202020204" pitchFamily="34" charset="0"/>
              </a:rPr>
              <a:t>To change the color scheme of this template, go to the "Design" menu and click on "COLOR." You can choose from the provided color combination, or your can create your own. </a:t>
            </a:r>
          </a:p>
        </p:txBody>
      </p:sp>
      <p:sp>
        <p:nvSpPr>
          <p:cNvPr id="48" name="TextBox 47">
            <a:extLst>
              <a:ext uri="{FF2B5EF4-FFF2-40B4-BE49-F238E27FC236}">
                <a16:creationId xmlns:a16="http://schemas.microsoft.com/office/drawing/2014/main" id="{C78D5526-D8BA-44BD-987A-ABDD235F095D}"/>
              </a:ext>
            </a:extLst>
          </p:cNvPr>
          <p:cNvSpPr txBox="1"/>
          <p:nvPr userDrawn="1"/>
        </p:nvSpPr>
        <p:spPr>
          <a:xfrm>
            <a:off x="-8517787" y="7718664"/>
            <a:ext cx="7484534" cy="923330"/>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Section Header Placeholders </a:t>
            </a:r>
            <a:endParaRPr lang="en-US" sz="3600" dirty="0">
              <a:solidFill>
                <a:srgbClr val="FFFF00"/>
              </a:solidFill>
            </a:endParaRPr>
          </a:p>
          <a:p>
            <a:pPr algn="l"/>
            <a:endParaRPr lang="en-US" dirty="0"/>
          </a:p>
        </p:txBody>
      </p:sp>
      <p:sp>
        <p:nvSpPr>
          <p:cNvPr id="49" name="TextBox 48">
            <a:extLst>
              <a:ext uri="{FF2B5EF4-FFF2-40B4-BE49-F238E27FC236}">
                <a16:creationId xmlns:a16="http://schemas.microsoft.com/office/drawing/2014/main" id="{66A627E9-4817-4390-B17D-329EB341760D}"/>
              </a:ext>
            </a:extLst>
          </p:cNvPr>
          <p:cNvSpPr txBox="1"/>
          <p:nvPr userDrawn="1"/>
        </p:nvSpPr>
        <p:spPr>
          <a:xfrm>
            <a:off x="-8517787" y="6139879"/>
            <a:ext cx="7556400" cy="1200329"/>
          </a:xfrm>
          <a:prstGeom prst="rect">
            <a:avLst/>
          </a:prstGeom>
          <a:noFill/>
        </p:spPr>
        <p:txBody>
          <a:bodyPr wrap="square" rtlCol="0">
            <a:spAutoFit/>
          </a:bodyPr>
          <a:lstStyle/>
          <a:p>
            <a:pPr>
              <a:spcBef>
                <a:spcPts val="0"/>
              </a:spcBef>
              <a:spcAft>
                <a:spcPts val="0"/>
              </a:spcAft>
            </a:pPr>
            <a:r>
              <a:rPr lang="en-US" sz="2400" b="0" u="none" dirty="0">
                <a:solidFill>
                  <a:schemeClr val="bg1"/>
                </a:solidFill>
                <a:effectLst/>
                <a:latin typeface="Arial" panose="020B0604020202020204" pitchFamily="34" charset="0"/>
                <a:cs typeface="Arial" panose="020B0604020202020204" pitchFamily="34" charset="0"/>
              </a:rPr>
              <a:t>Use the placeholders provided below to add new elements to your poster: Drag a placeholder onto the poster area, size it, and click to edit. </a:t>
            </a:r>
          </a:p>
        </p:txBody>
      </p:sp>
      <p:sp>
        <p:nvSpPr>
          <p:cNvPr id="4" name="Text Placeholder 3">
            <a:extLst>
              <a:ext uri="{FF2B5EF4-FFF2-40B4-BE49-F238E27FC236}">
                <a16:creationId xmlns:a16="http://schemas.microsoft.com/office/drawing/2014/main" id="{DC16380C-18C0-4245-B77A-F9F3CEE67B78}"/>
              </a:ext>
            </a:extLst>
          </p:cNvPr>
          <p:cNvSpPr>
            <a:spLocks noGrp="1"/>
          </p:cNvSpPr>
          <p:nvPr>
            <p:ph type="body" sz="quarter" idx="35" hasCustomPrompt="1"/>
          </p:nvPr>
        </p:nvSpPr>
        <p:spPr>
          <a:xfrm>
            <a:off x="-8518525" y="8606172"/>
            <a:ext cx="7485062" cy="2381994"/>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Move this preformatted section header placeholder to the poster area to add another section header. Use section header to separate topics or concepts within your presentation </a:t>
            </a:r>
          </a:p>
        </p:txBody>
      </p:sp>
      <p:sp>
        <p:nvSpPr>
          <p:cNvPr id="50" name="TextBox 49">
            <a:extLst>
              <a:ext uri="{FF2B5EF4-FFF2-40B4-BE49-F238E27FC236}">
                <a16:creationId xmlns:a16="http://schemas.microsoft.com/office/drawing/2014/main" id="{287CFDF2-75F1-49E1-B774-D33B82351A33}"/>
              </a:ext>
            </a:extLst>
          </p:cNvPr>
          <p:cNvSpPr txBox="1"/>
          <p:nvPr userDrawn="1"/>
        </p:nvSpPr>
        <p:spPr>
          <a:xfrm>
            <a:off x="-8518525" y="11349465"/>
            <a:ext cx="7484534" cy="923330"/>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Text Placeholders </a:t>
            </a:r>
            <a:endParaRPr lang="en-US" sz="3600" dirty="0">
              <a:solidFill>
                <a:srgbClr val="FFFF00"/>
              </a:solidFill>
            </a:endParaRPr>
          </a:p>
          <a:p>
            <a:pPr algn="l"/>
            <a:endParaRPr lang="en-US" dirty="0"/>
          </a:p>
        </p:txBody>
      </p:sp>
      <p:sp>
        <p:nvSpPr>
          <p:cNvPr id="52" name="TextBox 51">
            <a:extLst>
              <a:ext uri="{FF2B5EF4-FFF2-40B4-BE49-F238E27FC236}">
                <a16:creationId xmlns:a16="http://schemas.microsoft.com/office/drawing/2014/main" id="{227B487E-D250-41FF-B116-713E99440D1B}"/>
              </a:ext>
            </a:extLst>
          </p:cNvPr>
          <p:cNvSpPr txBox="1"/>
          <p:nvPr userDrawn="1"/>
        </p:nvSpPr>
        <p:spPr>
          <a:xfrm>
            <a:off x="-8554458" y="11996930"/>
            <a:ext cx="7556400" cy="461665"/>
          </a:xfrm>
          <a:prstGeom prst="rect">
            <a:avLst/>
          </a:prstGeom>
          <a:noFill/>
        </p:spPr>
        <p:txBody>
          <a:bodyPr wrap="square" rtlCol="0">
            <a:spAutoFit/>
          </a:bodyPr>
          <a:lstStyle/>
          <a:p>
            <a:pPr>
              <a:spcBef>
                <a:spcPts val="0"/>
              </a:spcBef>
              <a:spcAft>
                <a:spcPts val="0"/>
              </a:spcAft>
            </a:pPr>
            <a:r>
              <a:rPr lang="en-US" sz="2400" b="0" u="none" dirty="0">
                <a:solidFill>
                  <a:schemeClr val="bg1"/>
                </a:solidFill>
                <a:effectLst/>
                <a:latin typeface="Arial" panose="020B0604020202020204" pitchFamily="34" charset="0"/>
                <a:cs typeface="Arial" panose="020B0604020202020204" pitchFamily="34" charset="0"/>
              </a:rPr>
              <a:t> </a:t>
            </a:r>
          </a:p>
        </p:txBody>
      </p:sp>
      <p:sp>
        <p:nvSpPr>
          <p:cNvPr id="65" name="Text Placeholder 3">
            <a:extLst>
              <a:ext uri="{FF2B5EF4-FFF2-40B4-BE49-F238E27FC236}">
                <a16:creationId xmlns:a16="http://schemas.microsoft.com/office/drawing/2014/main" id="{513CB8B3-3ED7-4F89-8A8E-56B46E231D40}"/>
              </a:ext>
            </a:extLst>
          </p:cNvPr>
          <p:cNvSpPr>
            <a:spLocks noGrp="1"/>
          </p:cNvSpPr>
          <p:nvPr>
            <p:ph type="body" sz="quarter" idx="36" hasCustomPrompt="1"/>
          </p:nvPr>
        </p:nvSpPr>
        <p:spPr>
          <a:xfrm>
            <a:off x="-8458567" y="11959387"/>
            <a:ext cx="7485062" cy="923330"/>
          </a:xfrm>
          <a:prstGeom prst="rect">
            <a:avLst/>
          </a:prstGeom>
        </p:spPr>
        <p:txBody>
          <a:bodyPr/>
          <a:lstStyle>
            <a:lvl1pPr marL="0" indent="0">
              <a:buNone/>
              <a:defRPr sz="2500" b="0">
                <a:solidFill>
                  <a:schemeClr val="bg1"/>
                </a:solidFill>
                <a:latin typeface="Arial" panose="020B0604020202020204" pitchFamily="34" charset="0"/>
                <a:cs typeface="Arial" panose="020B0604020202020204" pitchFamily="34" charset="0"/>
              </a:defRPr>
            </a:lvl1pPr>
          </a:lstStyle>
          <a:p>
            <a:pPr lvl="0"/>
            <a:r>
              <a:rPr lang="en-US" dirty="0"/>
              <a:t>move this preformatted text placeholder to the poster to add a new body of text.</a:t>
            </a:r>
          </a:p>
        </p:txBody>
      </p:sp>
      <p:sp>
        <p:nvSpPr>
          <p:cNvPr id="67" name="TextBox 66">
            <a:extLst>
              <a:ext uri="{FF2B5EF4-FFF2-40B4-BE49-F238E27FC236}">
                <a16:creationId xmlns:a16="http://schemas.microsoft.com/office/drawing/2014/main" id="{93772D47-8E25-4A96-AB43-F8C86653AF73}"/>
              </a:ext>
            </a:extLst>
          </p:cNvPr>
          <p:cNvSpPr txBox="1"/>
          <p:nvPr userDrawn="1"/>
        </p:nvSpPr>
        <p:spPr>
          <a:xfrm>
            <a:off x="-8554458" y="13244016"/>
            <a:ext cx="7484534" cy="923330"/>
          </a:xfrm>
          <a:prstGeom prst="rect">
            <a:avLst/>
          </a:prstGeom>
          <a:noFill/>
        </p:spPr>
        <p:txBody>
          <a:bodyPr wrap="square" rtlCol="0">
            <a:spAutoFit/>
          </a:bodyPr>
          <a:lstStyle/>
          <a:p>
            <a:pPr algn="l">
              <a:spcBef>
                <a:spcPts val="0"/>
              </a:spcBef>
              <a:spcAft>
                <a:spcPts val="0"/>
              </a:spcAft>
            </a:pPr>
            <a:r>
              <a:rPr lang="en-US" sz="3600" b="1" dirty="0">
                <a:solidFill>
                  <a:srgbClr val="FFFF00"/>
                </a:solidFill>
                <a:effectLst/>
              </a:rPr>
              <a:t>Picture Placeholders </a:t>
            </a:r>
            <a:endParaRPr lang="en-US" sz="3600" dirty="0">
              <a:solidFill>
                <a:srgbClr val="FFFF00"/>
              </a:solidFill>
            </a:endParaRPr>
          </a:p>
          <a:p>
            <a:pPr algn="l"/>
            <a:endParaRPr lang="en-US" dirty="0"/>
          </a:p>
        </p:txBody>
      </p:sp>
      <p:sp>
        <p:nvSpPr>
          <p:cNvPr id="70" name="TextBox 69">
            <a:extLst>
              <a:ext uri="{FF2B5EF4-FFF2-40B4-BE49-F238E27FC236}">
                <a16:creationId xmlns:a16="http://schemas.microsoft.com/office/drawing/2014/main" id="{48181860-8BF5-4509-ABBC-DFF8B8F7158B}"/>
              </a:ext>
            </a:extLst>
          </p:cNvPr>
          <p:cNvSpPr txBox="1"/>
          <p:nvPr userDrawn="1"/>
        </p:nvSpPr>
        <p:spPr>
          <a:xfrm>
            <a:off x="-8652933" y="13992336"/>
            <a:ext cx="7556400" cy="830997"/>
          </a:xfrm>
          <a:prstGeom prst="rect">
            <a:avLst/>
          </a:prstGeom>
          <a:noFill/>
        </p:spPr>
        <p:txBody>
          <a:bodyPr wrap="square" rtlCol="0">
            <a:spAutoFit/>
          </a:bodyPr>
          <a:lstStyle/>
          <a:p>
            <a:pPr>
              <a:spcBef>
                <a:spcPts val="0"/>
              </a:spcBef>
              <a:spcAft>
                <a:spcPts val="0"/>
              </a:spcAft>
            </a:pPr>
            <a:r>
              <a:rPr lang="en-US" sz="2400" b="0" u="none" dirty="0">
                <a:solidFill>
                  <a:schemeClr val="bg1"/>
                </a:solidFill>
                <a:effectLst/>
                <a:latin typeface="Arial" panose="020B0604020202020204" pitchFamily="34" charset="0"/>
                <a:cs typeface="Arial" panose="020B0604020202020204" pitchFamily="34" charset="0"/>
              </a:rPr>
              <a:t>Move this graphic placeholder onto your poster, size it first, and then click it to add a picture to the poster. </a:t>
            </a:r>
          </a:p>
        </p:txBody>
      </p:sp>
      <p:sp>
        <p:nvSpPr>
          <p:cNvPr id="71" name="Text Placeholder 3">
            <a:extLst>
              <a:ext uri="{FF2B5EF4-FFF2-40B4-BE49-F238E27FC236}">
                <a16:creationId xmlns:a16="http://schemas.microsoft.com/office/drawing/2014/main" id="{522B60E1-B5C6-46E6-9EAB-C32895F02C1F}"/>
              </a:ext>
            </a:extLst>
          </p:cNvPr>
          <p:cNvSpPr>
            <a:spLocks noGrp="1"/>
          </p:cNvSpPr>
          <p:nvPr>
            <p:ph type="body" sz="quarter" idx="37" hasCustomPrompt="1"/>
          </p:nvPr>
        </p:nvSpPr>
        <p:spPr>
          <a:xfrm>
            <a:off x="-8504670" y="8592318"/>
            <a:ext cx="7485062" cy="2381994"/>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Move this preformatted section header placeholder to the poster area to add another section header. Use section header to separate topics or concepts within your presentation </a:t>
            </a:r>
          </a:p>
        </p:txBody>
      </p:sp>
      <p:sp>
        <p:nvSpPr>
          <p:cNvPr id="72" name="Text Placeholder 3">
            <a:extLst>
              <a:ext uri="{FF2B5EF4-FFF2-40B4-BE49-F238E27FC236}">
                <a16:creationId xmlns:a16="http://schemas.microsoft.com/office/drawing/2014/main" id="{0388EF81-9B70-4BCC-A11E-74E9AE2CC4F3}"/>
              </a:ext>
            </a:extLst>
          </p:cNvPr>
          <p:cNvSpPr>
            <a:spLocks noGrp="1"/>
          </p:cNvSpPr>
          <p:nvPr>
            <p:ph type="body" sz="quarter" idx="38" hasCustomPrompt="1"/>
          </p:nvPr>
        </p:nvSpPr>
        <p:spPr>
          <a:xfrm>
            <a:off x="-8504670" y="8592318"/>
            <a:ext cx="7485062" cy="2381994"/>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Move this preformatted section header placeholder to the poster area to add another section header. Use section header to separate topics or concepts within your presentation </a:t>
            </a:r>
          </a:p>
        </p:txBody>
      </p:sp>
      <p:sp>
        <p:nvSpPr>
          <p:cNvPr id="73" name="Text Placeholder 3">
            <a:extLst>
              <a:ext uri="{FF2B5EF4-FFF2-40B4-BE49-F238E27FC236}">
                <a16:creationId xmlns:a16="http://schemas.microsoft.com/office/drawing/2014/main" id="{A7014FA7-DAAD-41D9-BB83-1EEEE310D43F}"/>
              </a:ext>
            </a:extLst>
          </p:cNvPr>
          <p:cNvSpPr>
            <a:spLocks noGrp="1"/>
          </p:cNvSpPr>
          <p:nvPr>
            <p:ph type="body" sz="quarter" idx="39" hasCustomPrompt="1"/>
          </p:nvPr>
        </p:nvSpPr>
        <p:spPr>
          <a:xfrm>
            <a:off x="-8504670" y="8592318"/>
            <a:ext cx="7485062" cy="2381994"/>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Move this preformatted section header placeholder to the poster area to add another section header. Use section header to separate topics or concepts within your presentation </a:t>
            </a:r>
          </a:p>
        </p:txBody>
      </p:sp>
      <p:sp>
        <p:nvSpPr>
          <p:cNvPr id="74" name="Text Placeholder 3">
            <a:extLst>
              <a:ext uri="{FF2B5EF4-FFF2-40B4-BE49-F238E27FC236}">
                <a16:creationId xmlns:a16="http://schemas.microsoft.com/office/drawing/2014/main" id="{2D6ED1FB-DF16-4DF1-8A02-C4F529DE739C}"/>
              </a:ext>
            </a:extLst>
          </p:cNvPr>
          <p:cNvSpPr>
            <a:spLocks noGrp="1"/>
          </p:cNvSpPr>
          <p:nvPr>
            <p:ph type="body" sz="quarter" idx="40" hasCustomPrompt="1"/>
          </p:nvPr>
        </p:nvSpPr>
        <p:spPr>
          <a:xfrm>
            <a:off x="-8504670" y="8592318"/>
            <a:ext cx="7485062" cy="2381994"/>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Move this preformatted section header placeholder to the poster area to add another section header. Use section header to separate topics or concepts within your presentation </a:t>
            </a:r>
          </a:p>
        </p:txBody>
      </p:sp>
      <p:sp>
        <p:nvSpPr>
          <p:cNvPr id="75" name="Text Placeholder 3">
            <a:extLst>
              <a:ext uri="{FF2B5EF4-FFF2-40B4-BE49-F238E27FC236}">
                <a16:creationId xmlns:a16="http://schemas.microsoft.com/office/drawing/2014/main" id="{BE71D768-86CF-4715-B35A-5FEB3722AF50}"/>
              </a:ext>
            </a:extLst>
          </p:cNvPr>
          <p:cNvSpPr>
            <a:spLocks noGrp="1"/>
          </p:cNvSpPr>
          <p:nvPr>
            <p:ph type="body" sz="quarter" idx="41" hasCustomPrompt="1"/>
          </p:nvPr>
        </p:nvSpPr>
        <p:spPr>
          <a:xfrm>
            <a:off x="-8504670" y="8592318"/>
            <a:ext cx="7485062" cy="2381994"/>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Move this preformatted section header placeholder to the poster area to add another section header. Use section header to separate topics or concepts within your presentation </a:t>
            </a:r>
          </a:p>
        </p:txBody>
      </p:sp>
      <p:sp>
        <p:nvSpPr>
          <p:cNvPr id="76" name="Text Placeholder 3">
            <a:extLst>
              <a:ext uri="{FF2B5EF4-FFF2-40B4-BE49-F238E27FC236}">
                <a16:creationId xmlns:a16="http://schemas.microsoft.com/office/drawing/2014/main" id="{49D0A736-6D64-45CE-AEDB-1B4BF2E9C604}"/>
              </a:ext>
            </a:extLst>
          </p:cNvPr>
          <p:cNvSpPr>
            <a:spLocks noGrp="1"/>
          </p:cNvSpPr>
          <p:nvPr>
            <p:ph type="body" sz="quarter" idx="42" hasCustomPrompt="1"/>
          </p:nvPr>
        </p:nvSpPr>
        <p:spPr>
          <a:xfrm>
            <a:off x="-8458567" y="11959387"/>
            <a:ext cx="7485062" cy="923330"/>
          </a:xfrm>
          <a:prstGeom prst="rect">
            <a:avLst/>
          </a:prstGeom>
        </p:spPr>
        <p:txBody>
          <a:bodyPr/>
          <a:lstStyle>
            <a:lvl1pPr marL="0" indent="0">
              <a:buNone/>
              <a:defRPr sz="2500" b="0">
                <a:solidFill>
                  <a:schemeClr val="bg1"/>
                </a:solidFill>
                <a:latin typeface="Arial" panose="020B0604020202020204" pitchFamily="34" charset="0"/>
                <a:cs typeface="Arial" panose="020B0604020202020204" pitchFamily="34" charset="0"/>
              </a:defRPr>
            </a:lvl1pPr>
          </a:lstStyle>
          <a:p>
            <a:pPr lvl="0"/>
            <a:r>
              <a:rPr lang="en-US" dirty="0"/>
              <a:t>move this preformatted text placeholder to the poster to add a new body of text.</a:t>
            </a:r>
          </a:p>
        </p:txBody>
      </p:sp>
      <p:sp>
        <p:nvSpPr>
          <p:cNvPr id="77" name="Text Placeholder 3">
            <a:extLst>
              <a:ext uri="{FF2B5EF4-FFF2-40B4-BE49-F238E27FC236}">
                <a16:creationId xmlns:a16="http://schemas.microsoft.com/office/drawing/2014/main" id="{8E1E04CD-ADA8-4A7B-99BF-5BD3CDDE8E24}"/>
              </a:ext>
            </a:extLst>
          </p:cNvPr>
          <p:cNvSpPr>
            <a:spLocks noGrp="1"/>
          </p:cNvSpPr>
          <p:nvPr>
            <p:ph type="body" sz="quarter" idx="43" hasCustomPrompt="1"/>
          </p:nvPr>
        </p:nvSpPr>
        <p:spPr>
          <a:xfrm>
            <a:off x="-8471267" y="11959387"/>
            <a:ext cx="7485062" cy="923330"/>
          </a:xfrm>
          <a:prstGeom prst="rect">
            <a:avLst/>
          </a:prstGeom>
        </p:spPr>
        <p:txBody>
          <a:bodyPr/>
          <a:lstStyle>
            <a:lvl1pPr marL="0" indent="0">
              <a:buNone/>
              <a:defRPr sz="2500" b="0">
                <a:solidFill>
                  <a:schemeClr val="bg1"/>
                </a:solidFill>
                <a:latin typeface="Arial" panose="020B0604020202020204" pitchFamily="34" charset="0"/>
                <a:cs typeface="Arial" panose="020B0604020202020204" pitchFamily="34" charset="0"/>
              </a:defRPr>
            </a:lvl1pPr>
          </a:lstStyle>
          <a:p>
            <a:pPr lvl="0"/>
            <a:r>
              <a:rPr lang="en-US" dirty="0"/>
              <a:t>move this preformatted text placeholder to the poster to add a new body of text.</a:t>
            </a:r>
          </a:p>
        </p:txBody>
      </p:sp>
      <p:sp>
        <p:nvSpPr>
          <p:cNvPr id="78" name="Text Placeholder 3">
            <a:extLst>
              <a:ext uri="{FF2B5EF4-FFF2-40B4-BE49-F238E27FC236}">
                <a16:creationId xmlns:a16="http://schemas.microsoft.com/office/drawing/2014/main" id="{202BF9EE-6772-40AD-A61B-812A3CF329C7}"/>
              </a:ext>
            </a:extLst>
          </p:cNvPr>
          <p:cNvSpPr>
            <a:spLocks noGrp="1"/>
          </p:cNvSpPr>
          <p:nvPr>
            <p:ph type="body" sz="quarter" idx="44" hasCustomPrompt="1"/>
          </p:nvPr>
        </p:nvSpPr>
        <p:spPr>
          <a:xfrm>
            <a:off x="-8471267" y="11959387"/>
            <a:ext cx="7485062" cy="923330"/>
          </a:xfrm>
          <a:prstGeom prst="rect">
            <a:avLst/>
          </a:prstGeom>
        </p:spPr>
        <p:txBody>
          <a:bodyPr/>
          <a:lstStyle>
            <a:lvl1pPr marL="0" indent="0">
              <a:buNone/>
              <a:defRPr sz="2500" b="0">
                <a:solidFill>
                  <a:schemeClr val="bg1"/>
                </a:solidFill>
                <a:latin typeface="Arial" panose="020B0604020202020204" pitchFamily="34" charset="0"/>
                <a:cs typeface="Arial" panose="020B0604020202020204" pitchFamily="34" charset="0"/>
              </a:defRPr>
            </a:lvl1pPr>
          </a:lstStyle>
          <a:p>
            <a:pPr lvl="0"/>
            <a:r>
              <a:rPr lang="en-US" dirty="0"/>
              <a:t>move this preformatted text placeholder to the poster to add a new body of text.</a:t>
            </a:r>
          </a:p>
        </p:txBody>
      </p:sp>
      <p:sp>
        <p:nvSpPr>
          <p:cNvPr id="79" name="Text Placeholder 3">
            <a:extLst>
              <a:ext uri="{FF2B5EF4-FFF2-40B4-BE49-F238E27FC236}">
                <a16:creationId xmlns:a16="http://schemas.microsoft.com/office/drawing/2014/main" id="{934FBA76-775C-4827-9D35-199EC3D02312}"/>
              </a:ext>
            </a:extLst>
          </p:cNvPr>
          <p:cNvSpPr>
            <a:spLocks noGrp="1"/>
          </p:cNvSpPr>
          <p:nvPr>
            <p:ph type="body" sz="quarter" idx="45" hasCustomPrompt="1"/>
          </p:nvPr>
        </p:nvSpPr>
        <p:spPr>
          <a:xfrm>
            <a:off x="-8471267" y="11959387"/>
            <a:ext cx="7485062" cy="923330"/>
          </a:xfrm>
          <a:prstGeom prst="rect">
            <a:avLst/>
          </a:prstGeom>
        </p:spPr>
        <p:txBody>
          <a:bodyPr/>
          <a:lstStyle>
            <a:lvl1pPr marL="0" indent="0">
              <a:buNone/>
              <a:defRPr sz="2500" b="0">
                <a:solidFill>
                  <a:schemeClr val="bg1"/>
                </a:solidFill>
                <a:latin typeface="Arial" panose="020B0604020202020204" pitchFamily="34" charset="0"/>
                <a:cs typeface="Arial" panose="020B0604020202020204" pitchFamily="34" charset="0"/>
              </a:defRPr>
            </a:lvl1pPr>
          </a:lstStyle>
          <a:p>
            <a:pPr lvl="0"/>
            <a:r>
              <a:rPr lang="en-US" dirty="0"/>
              <a:t>move this preformatted text placeholder to the poster to add a new body of text.</a:t>
            </a:r>
          </a:p>
        </p:txBody>
      </p:sp>
      <p:sp>
        <p:nvSpPr>
          <p:cNvPr id="80" name="Text Placeholder 3">
            <a:extLst>
              <a:ext uri="{FF2B5EF4-FFF2-40B4-BE49-F238E27FC236}">
                <a16:creationId xmlns:a16="http://schemas.microsoft.com/office/drawing/2014/main" id="{8A6B5FA1-FE91-456F-931F-C2FCB390D534}"/>
              </a:ext>
            </a:extLst>
          </p:cNvPr>
          <p:cNvSpPr>
            <a:spLocks noGrp="1"/>
          </p:cNvSpPr>
          <p:nvPr>
            <p:ph type="body" sz="quarter" idx="46" hasCustomPrompt="1"/>
          </p:nvPr>
        </p:nvSpPr>
        <p:spPr>
          <a:xfrm>
            <a:off x="-8458567" y="11959226"/>
            <a:ext cx="7485062" cy="923330"/>
          </a:xfrm>
          <a:prstGeom prst="rect">
            <a:avLst/>
          </a:prstGeom>
        </p:spPr>
        <p:txBody>
          <a:bodyPr/>
          <a:lstStyle>
            <a:lvl1pPr marL="0" indent="0">
              <a:buNone/>
              <a:defRPr sz="2500" b="0">
                <a:solidFill>
                  <a:schemeClr val="bg1"/>
                </a:solidFill>
                <a:latin typeface="Arial" panose="020B0604020202020204" pitchFamily="34" charset="0"/>
                <a:cs typeface="Arial" panose="020B0604020202020204" pitchFamily="34" charset="0"/>
              </a:defRPr>
            </a:lvl1pPr>
          </a:lstStyle>
          <a:p>
            <a:pPr lvl="0"/>
            <a:r>
              <a:rPr lang="en-US" dirty="0"/>
              <a:t>move this preformatted text placeholder to the poster to add a new body of text.</a:t>
            </a:r>
          </a:p>
        </p:txBody>
      </p:sp>
    </p:spTree>
    <p:extLst>
      <p:ext uri="{BB962C8B-B14F-4D97-AF65-F5344CB8AC3E}">
        <p14:creationId xmlns:p14="http://schemas.microsoft.com/office/powerpoint/2010/main" val="3551668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29364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A9C6D-91CA-4305-ADDD-445CEADFC4DF}"/>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F3D73AEC-0ADC-41A4-B01E-8A99E2CF2474}"/>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4B66838D-74BB-4FBB-8ABC-A65132DA3A4F}"/>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ABE2009-6BA7-4560-A923-B263BC7733AF}"/>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9940D820-814C-4BA8-B02D-504797DEA33E}"/>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5ED72E0C-21CA-444C-A791-38028B175639}"/>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A1627331-ECD9-48BB-A778-30A7C69969CF}"/>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6AA36618-1A17-4369-BE3E-CFF9CEBB2E7C}"/>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86089461-1BDE-485F-80AF-92FDC899AC1A}"/>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BD57BA28-85C4-4C10-993D-DC5978920000}"/>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2CB88DB7-EB68-4AF5-AAB8-7288FA0DC4E7}"/>
              </a:ext>
            </a:extLst>
          </p:cNvPr>
          <p:cNvSpPr>
            <a:spLocks noGrp="1"/>
          </p:cNvSpPr>
          <p:nvPr>
            <p:ph type="body" sz="quarter" idx="20"/>
          </p:nvPr>
        </p:nvSpPr>
        <p:spPr/>
        <p:txBody>
          <a:bodyPr/>
          <a:lstStyle/>
          <a:p>
            <a:endParaRPr lang="en-US"/>
          </a:p>
        </p:txBody>
      </p:sp>
      <p:sp>
        <p:nvSpPr>
          <p:cNvPr id="13" name="Text Placeholder 12">
            <a:extLst>
              <a:ext uri="{FF2B5EF4-FFF2-40B4-BE49-F238E27FC236}">
                <a16:creationId xmlns:a16="http://schemas.microsoft.com/office/drawing/2014/main" id="{686A476C-9686-4B7D-8357-DFB82B5151D2}"/>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84542CFA-B449-4FFF-8FE1-7FC582A37C1A}"/>
              </a:ext>
            </a:extLst>
          </p:cNvPr>
          <p:cNvSpPr>
            <a:spLocks noGrp="1"/>
          </p:cNvSpPr>
          <p:nvPr>
            <p:ph type="body" sz="quarter" idx="22"/>
          </p:nvPr>
        </p:nvSpPr>
        <p:spPr/>
        <p:txBody>
          <a:bodyPr/>
          <a:lstStyle/>
          <a:p>
            <a:endParaRPr lang="en-US"/>
          </a:p>
        </p:txBody>
      </p:sp>
      <p:sp>
        <p:nvSpPr>
          <p:cNvPr id="15" name="Text Placeholder 14">
            <a:extLst>
              <a:ext uri="{FF2B5EF4-FFF2-40B4-BE49-F238E27FC236}">
                <a16:creationId xmlns:a16="http://schemas.microsoft.com/office/drawing/2014/main" id="{47ACF88B-0B2A-4691-BBE0-979C84D035D5}"/>
              </a:ext>
            </a:extLst>
          </p:cNvPr>
          <p:cNvSpPr>
            <a:spLocks noGrp="1"/>
          </p:cNvSpPr>
          <p:nvPr>
            <p:ph type="body" sz="quarter" idx="23"/>
          </p:nvPr>
        </p:nvSpPr>
        <p:spPr/>
        <p:txBody>
          <a:bodyPr/>
          <a:lstStyle/>
          <a:p>
            <a:endParaRPr lang="en-US"/>
          </a:p>
        </p:txBody>
      </p:sp>
      <p:sp>
        <p:nvSpPr>
          <p:cNvPr id="16" name="Text Placeholder 15">
            <a:extLst>
              <a:ext uri="{FF2B5EF4-FFF2-40B4-BE49-F238E27FC236}">
                <a16:creationId xmlns:a16="http://schemas.microsoft.com/office/drawing/2014/main" id="{48980F48-457F-4FF0-8551-31891393C16A}"/>
              </a:ext>
            </a:extLst>
          </p:cNvPr>
          <p:cNvSpPr>
            <a:spLocks noGrp="1"/>
          </p:cNvSpPr>
          <p:nvPr>
            <p:ph type="body" sz="quarter" idx="24"/>
          </p:nvPr>
        </p:nvSpPr>
        <p:spPr/>
        <p:txBody>
          <a:bodyPr/>
          <a:lstStyle/>
          <a:p>
            <a:endParaRPr lang="en-US"/>
          </a:p>
        </p:txBody>
      </p:sp>
      <p:sp>
        <p:nvSpPr>
          <p:cNvPr id="17" name="Text Placeholder 16">
            <a:extLst>
              <a:ext uri="{FF2B5EF4-FFF2-40B4-BE49-F238E27FC236}">
                <a16:creationId xmlns:a16="http://schemas.microsoft.com/office/drawing/2014/main" id="{8EADCF3B-F722-44EF-8FF3-A86432765368}"/>
              </a:ext>
            </a:extLst>
          </p:cNvPr>
          <p:cNvSpPr>
            <a:spLocks noGrp="1"/>
          </p:cNvSpPr>
          <p:nvPr>
            <p:ph type="body" sz="quarter" idx="25"/>
          </p:nvPr>
        </p:nvSpPr>
        <p:spPr/>
        <p:txBody>
          <a:bodyPr/>
          <a:lstStyle/>
          <a:p>
            <a:endParaRPr lang="en-US"/>
          </a:p>
        </p:txBody>
      </p:sp>
      <p:sp>
        <p:nvSpPr>
          <p:cNvPr id="18" name="Picture Placeholder 17">
            <a:extLst>
              <a:ext uri="{FF2B5EF4-FFF2-40B4-BE49-F238E27FC236}">
                <a16:creationId xmlns:a16="http://schemas.microsoft.com/office/drawing/2014/main" id="{4C55B0C6-5D2F-4273-B42B-7D7BA90814B1}"/>
              </a:ext>
            </a:extLst>
          </p:cNvPr>
          <p:cNvSpPr>
            <a:spLocks noGrp="1"/>
          </p:cNvSpPr>
          <p:nvPr>
            <p:ph type="pic" sz="quarter" idx="26"/>
          </p:nvPr>
        </p:nvSpPr>
        <p:spPr/>
      </p:sp>
      <p:sp>
        <p:nvSpPr>
          <p:cNvPr id="19" name="Picture Placeholder 18">
            <a:extLst>
              <a:ext uri="{FF2B5EF4-FFF2-40B4-BE49-F238E27FC236}">
                <a16:creationId xmlns:a16="http://schemas.microsoft.com/office/drawing/2014/main" id="{B61C7C7A-0E6F-4667-A65B-61F38458E1AE}"/>
              </a:ext>
            </a:extLst>
          </p:cNvPr>
          <p:cNvSpPr>
            <a:spLocks noGrp="1"/>
          </p:cNvSpPr>
          <p:nvPr>
            <p:ph type="pic" sz="quarter" idx="28"/>
          </p:nvPr>
        </p:nvSpPr>
        <p:spPr/>
      </p:sp>
      <p:sp>
        <p:nvSpPr>
          <p:cNvPr id="20" name="Picture Placeholder 19">
            <a:extLst>
              <a:ext uri="{FF2B5EF4-FFF2-40B4-BE49-F238E27FC236}">
                <a16:creationId xmlns:a16="http://schemas.microsoft.com/office/drawing/2014/main" id="{3A9B283C-3B69-4551-8C10-F5C59FC2560B}"/>
              </a:ext>
            </a:extLst>
          </p:cNvPr>
          <p:cNvSpPr>
            <a:spLocks noGrp="1"/>
          </p:cNvSpPr>
          <p:nvPr>
            <p:ph type="pic" sz="quarter" idx="29"/>
          </p:nvPr>
        </p:nvSpPr>
        <p:spPr/>
      </p:sp>
      <p:sp>
        <p:nvSpPr>
          <p:cNvPr id="21" name="Picture Placeholder 20">
            <a:extLst>
              <a:ext uri="{FF2B5EF4-FFF2-40B4-BE49-F238E27FC236}">
                <a16:creationId xmlns:a16="http://schemas.microsoft.com/office/drawing/2014/main" id="{985F27C9-A5EC-4BBD-94BA-3A605000C824}"/>
              </a:ext>
            </a:extLst>
          </p:cNvPr>
          <p:cNvSpPr>
            <a:spLocks noGrp="1"/>
          </p:cNvSpPr>
          <p:nvPr>
            <p:ph type="pic" sz="quarter" idx="30"/>
          </p:nvPr>
        </p:nvSpPr>
        <p:spPr/>
      </p:sp>
      <p:sp>
        <p:nvSpPr>
          <p:cNvPr id="22" name="Picture Placeholder 21">
            <a:extLst>
              <a:ext uri="{FF2B5EF4-FFF2-40B4-BE49-F238E27FC236}">
                <a16:creationId xmlns:a16="http://schemas.microsoft.com/office/drawing/2014/main" id="{A0C54DC7-67B1-4E3D-86AD-D81DE0D4B262}"/>
              </a:ext>
            </a:extLst>
          </p:cNvPr>
          <p:cNvSpPr>
            <a:spLocks noGrp="1"/>
          </p:cNvSpPr>
          <p:nvPr>
            <p:ph type="pic" sz="quarter" idx="31"/>
          </p:nvPr>
        </p:nvSpPr>
        <p:spPr/>
      </p:sp>
      <p:sp>
        <p:nvSpPr>
          <p:cNvPr id="23" name="Picture Placeholder 22">
            <a:extLst>
              <a:ext uri="{FF2B5EF4-FFF2-40B4-BE49-F238E27FC236}">
                <a16:creationId xmlns:a16="http://schemas.microsoft.com/office/drawing/2014/main" id="{B9976D32-8EB5-44A7-8ACA-5455856C4D0B}"/>
              </a:ext>
            </a:extLst>
          </p:cNvPr>
          <p:cNvSpPr>
            <a:spLocks noGrp="1"/>
          </p:cNvSpPr>
          <p:nvPr>
            <p:ph type="pic" sz="quarter" idx="32"/>
          </p:nvPr>
        </p:nvSpPr>
        <p:spPr/>
      </p:sp>
      <p:sp>
        <p:nvSpPr>
          <p:cNvPr id="24" name="Picture Placeholder 23">
            <a:extLst>
              <a:ext uri="{FF2B5EF4-FFF2-40B4-BE49-F238E27FC236}">
                <a16:creationId xmlns:a16="http://schemas.microsoft.com/office/drawing/2014/main" id="{187DF6F0-5DE6-4419-9923-AC620EEFA167}"/>
              </a:ext>
            </a:extLst>
          </p:cNvPr>
          <p:cNvSpPr>
            <a:spLocks noGrp="1"/>
          </p:cNvSpPr>
          <p:nvPr>
            <p:ph type="pic" sz="quarter" idx="33"/>
          </p:nvPr>
        </p:nvSpPr>
        <p:spPr/>
      </p:sp>
      <p:sp>
        <p:nvSpPr>
          <p:cNvPr id="25" name="Picture Placeholder 24">
            <a:extLst>
              <a:ext uri="{FF2B5EF4-FFF2-40B4-BE49-F238E27FC236}">
                <a16:creationId xmlns:a16="http://schemas.microsoft.com/office/drawing/2014/main" id="{393549F1-117F-432D-828A-DCC9381124D0}"/>
              </a:ext>
            </a:extLst>
          </p:cNvPr>
          <p:cNvSpPr>
            <a:spLocks noGrp="1"/>
          </p:cNvSpPr>
          <p:nvPr>
            <p:ph type="pic" sz="quarter" idx="34"/>
          </p:nvPr>
        </p:nvSpPr>
        <p:spPr/>
      </p:sp>
      <p:sp>
        <p:nvSpPr>
          <p:cNvPr id="26" name="Text Placeholder 25">
            <a:extLst>
              <a:ext uri="{FF2B5EF4-FFF2-40B4-BE49-F238E27FC236}">
                <a16:creationId xmlns:a16="http://schemas.microsoft.com/office/drawing/2014/main" id="{8BDFC68D-EFAB-4DD1-B3D9-1A81058F3796}"/>
              </a:ext>
            </a:extLst>
          </p:cNvPr>
          <p:cNvSpPr>
            <a:spLocks noGrp="1"/>
          </p:cNvSpPr>
          <p:nvPr>
            <p:ph type="body" sz="quarter" idx="35"/>
          </p:nvPr>
        </p:nvSpPr>
        <p:spPr/>
        <p:txBody>
          <a:bodyPr/>
          <a:lstStyle/>
          <a:p>
            <a:endParaRPr lang="en-US"/>
          </a:p>
        </p:txBody>
      </p:sp>
      <p:sp>
        <p:nvSpPr>
          <p:cNvPr id="27" name="Text Placeholder 26">
            <a:extLst>
              <a:ext uri="{FF2B5EF4-FFF2-40B4-BE49-F238E27FC236}">
                <a16:creationId xmlns:a16="http://schemas.microsoft.com/office/drawing/2014/main" id="{CA9A3E8F-8B17-4518-B286-18993D909EC8}"/>
              </a:ext>
            </a:extLst>
          </p:cNvPr>
          <p:cNvSpPr>
            <a:spLocks noGrp="1"/>
          </p:cNvSpPr>
          <p:nvPr>
            <p:ph type="body" sz="quarter" idx="36"/>
          </p:nvPr>
        </p:nvSpPr>
        <p:spPr/>
        <p:txBody>
          <a:bodyPr/>
          <a:lstStyle/>
          <a:p>
            <a:endParaRPr lang="en-US"/>
          </a:p>
        </p:txBody>
      </p:sp>
      <p:sp>
        <p:nvSpPr>
          <p:cNvPr id="28" name="Text Placeholder 27">
            <a:extLst>
              <a:ext uri="{FF2B5EF4-FFF2-40B4-BE49-F238E27FC236}">
                <a16:creationId xmlns:a16="http://schemas.microsoft.com/office/drawing/2014/main" id="{1D62696F-A4B1-4A95-92EB-782D19EE2CD8}"/>
              </a:ext>
            </a:extLst>
          </p:cNvPr>
          <p:cNvSpPr>
            <a:spLocks noGrp="1"/>
          </p:cNvSpPr>
          <p:nvPr>
            <p:ph type="body" sz="quarter" idx="37"/>
          </p:nvPr>
        </p:nvSpPr>
        <p:spPr/>
        <p:txBody>
          <a:bodyPr/>
          <a:lstStyle/>
          <a:p>
            <a:endParaRPr lang="en-US"/>
          </a:p>
        </p:txBody>
      </p:sp>
      <p:sp>
        <p:nvSpPr>
          <p:cNvPr id="29" name="Text Placeholder 28">
            <a:extLst>
              <a:ext uri="{FF2B5EF4-FFF2-40B4-BE49-F238E27FC236}">
                <a16:creationId xmlns:a16="http://schemas.microsoft.com/office/drawing/2014/main" id="{F19E50DE-BD6F-4B8E-A090-0FB044B32CA9}"/>
              </a:ext>
            </a:extLst>
          </p:cNvPr>
          <p:cNvSpPr>
            <a:spLocks noGrp="1"/>
          </p:cNvSpPr>
          <p:nvPr>
            <p:ph type="body" sz="quarter" idx="38"/>
          </p:nvPr>
        </p:nvSpPr>
        <p:spPr/>
        <p:txBody>
          <a:bodyPr/>
          <a:lstStyle/>
          <a:p>
            <a:endParaRPr lang="en-US"/>
          </a:p>
        </p:txBody>
      </p:sp>
      <p:sp>
        <p:nvSpPr>
          <p:cNvPr id="30" name="Text Placeholder 29">
            <a:extLst>
              <a:ext uri="{FF2B5EF4-FFF2-40B4-BE49-F238E27FC236}">
                <a16:creationId xmlns:a16="http://schemas.microsoft.com/office/drawing/2014/main" id="{FF90E51A-1965-450E-B04A-AA4FEDBD55F3}"/>
              </a:ext>
            </a:extLst>
          </p:cNvPr>
          <p:cNvSpPr>
            <a:spLocks noGrp="1"/>
          </p:cNvSpPr>
          <p:nvPr>
            <p:ph type="body" sz="quarter" idx="39"/>
          </p:nvPr>
        </p:nvSpPr>
        <p:spPr/>
        <p:txBody>
          <a:bodyPr/>
          <a:lstStyle/>
          <a:p>
            <a:endParaRPr lang="en-US"/>
          </a:p>
        </p:txBody>
      </p:sp>
      <p:sp>
        <p:nvSpPr>
          <p:cNvPr id="31" name="Text Placeholder 30">
            <a:extLst>
              <a:ext uri="{FF2B5EF4-FFF2-40B4-BE49-F238E27FC236}">
                <a16:creationId xmlns:a16="http://schemas.microsoft.com/office/drawing/2014/main" id="{14584350-5EF5-45F4-84D1-03EC15BCCE92}"/>
              </a:ext>
            </a:extLst>
          </p:cNvPr>
          <p:cNvSpPr>
            <a:spLocks noGrp="1"/>
          </p:cNvSpPr>
          <p:nvPr>
            <p:ph type="body" sz="quarter" idx="40"/>
          </p:nvPr>
        </p:nvSpPr>
        <p:spPr/>
        <p:txBody>
          <a:bodyPr/>
          <a:lstStyle/>
          <a:p>
            <a:endParaRPr lang="en-US"/>
          </a:p>
        </p:txBody>
      </p:sp>
      <p:sp>
        <p:nvSpPr>
          <p:cNvPr id="32" name="Text Placeholder 31">
            <a:extLst>
              <a:ext uri="{FF2B5EF4-FFF2-40B4-BE49-F238E27FC236}">
                <a16:creationId xmlns:a16="http://schemas.microsoft.com/office/drawing/2014/main" id="{9687DDA8-BC51-420A-A549-46061F12396D}"/>
              </a:ext>
            </a:extLst>
          </p:cNvPr>
          <p:cNvSpPr>
            <a:spLocks noGrp="1"/>
          </p:cNvSpPr>
          <p:nvPr>
            <p:ph type="body" sz="quarter" idx="41"/>
          </p:nvPr>
        </p:nvSpPr>
        <p:spPr/>
        <p:txBody>
          <a:bodyPr/>
          <a:lstStyle/>
          <a:p>
            <a:endParaRPr lang="en-US"/>
          </a:p>
        </p:txBody>
      </p:sp>
      <p:sp>
        <p:nvSpPr>
          <p:cNvPr id="33" name="Text Placeholder 32">
            <a:extLst>
              <a:ext uri="{FF2B5EF4-FFF2-40B4-BE49-F238E27FC236}">
                <a16:creationId xmlns:a16="http://schemas.microsoft.com/office/drawing/2014/main" id="{384117DC-A820-4BA6-8516-5CFBDEF5D557}"/>
              </a:ext>
            </a:extLst>
          </p:cNvPr>
          <p:cNvSpPr>
            <a:spLocks noGrp="1"/>
          </p:cNvSpPr>
          <p:nvPr>
            <p:ph type="body" sz="quarter" idx="42"/>
          </p:nvPr>
        </p:nvSpPr>
        <p:spPr/>
        <p:txBody>
          <a:bodyPr/>
          <a:lstStyle/>
          <a:p>
            <a:endParaRPr lang="en-US"/>
          </a:p>
        </p:txBody>
      </p:sp>
      <p:sp>
        <p:nvSpPr>
          <p:cNvPr id="34" name="Text Placeholder 33">
            <a:extLst>
              <a:ext uri="{FF2B5EF4-FFF2-40B4-BE49-F238E27FC236}">
                <a16:creationId xmlns:a16="http://schemas.microsoft.com/office/drawing/2014/main" id="{B44A2BB8-E888-4B91-A411-65F798CF9306}"/>
              </a:ext>
            </a:extLst>
          </p:cNvPr>
          <p:cNvSpPr>
            <a:spLocks noGrp="1"/>
          </p:cNvSpPr>
          <p:nvPr>
            <p:ph type="body" sz="quarter" idx="43"/>
          </p:nvPr>
        </p:nvSpPr>
        <p:spPr/>
        <p:txBody>
          <a:bodyPr/>
          <a:lstStyle/>
          <a:p>
            <a:endParaRPr lang="en-US"/>
          </a:p>
        </p:txBody>
      </p:sp>
      <p:sp>
        <p:nvSpPr>
          <p:cNvPr id="35" name="Text Placeholder 34">
            <a:extLst>
              <a:ext uri="{FF2B5EF4-FFF2-40B4-BE49-F238E27FC236}">
                <a16:creationId xmlns:a16="http://schemas.microsoft.com/office/drawing/2014/main" id="{184A0D10-1327-4236-84F8-8FED17586C89}"/>
              </a:ext>
            </a:extLst>
          </p:cNvPr>
          <p:cNvSpPr>
            <a:spLocks noGrp="1"/>
          </p:cNvSpPr>
          <p:nvPr>
            <p:ph type="body" sz="quarter" idx="44"/>
          </p:nvPr>
        </p:nvSpPr>
        <p:spPr/>
        <p:txBody>
          <a:bodyPr/>
          <a:lstStyle/>
          <a:p>
            <a:endParaRPr lang="en-US"/>
          </a:p>
        </p:txBody>
      </p:sp>
      <p:sp>
        <p:nvSpPr>
          <p:cNvPr id="36" name="Text Placeholder 35">
            <a:extLst>
              <a:ext uri="{FF2B5EF4-FFF2-40B4-BE49-F238E27FC236}">
                <a16:creationId xmlns:a16="http://schemas.microsoft.com/office/drawing/2014/main" id="{098811EB-BD6C-4E45-814F-D0556CB1F1F4}"/>
              </a:ext>
            </a:extLst>
          </p:cNvPr>
          <p:cNvSpPr>
            <a:spLocks noGrp="1"/>
          </p:cNvSpPr>
          <p:nvPr>
            <p:ph type="body" sz="quarter" idx="45"/>
          </p:nvPr>
        </p:nvSpPr>
        <p:spPr/>
        <p:txBody>
          <a:bodyPr/>
          <a:lstStyle/>
          <a:p>
            <a:endParaRPr lang="en-US"/>
          </a:p>
        </p:txBody>
      </p:sp>
      <p:sp>
        <p:nvSpPr>
          <p:cNvPr id="37" name="Text Placeholder 36">
            <a:extLst>
              <a:ext uri="{FF2B5EF4-FFF2-40B4-BE49-F238E27FC236}">
                <a16:creationId xmlns:a16="http://schemas.microsoft.com/office/drawing/2014/main" id="{987B2AEA-4168-4DAA-B3D1-1BC8FBF9A9E7}"/>
              </a:ext>
            </a:extLst>
          </p:cNvPr>
          <p:cNvSpPr>
            <a:spLocks noGrp="1"/>
          </p:cNvSpPr>
          <p:nvPr>
            <p:ph type="body" sz="quarter" idx="46"/>
          </p:nvPr>
        </p:nvSpPr>
        <p:spPr/>
        <p:txBody>
          <a:bodyPr/>
          <a:lstStyle/>
          <a:p>
            <a:endParaRPr lang="en-US"/>
          </a:p>
        </p:txBody>
      </p:sp>
    </p:spTree>
    <p:extLst>
      <p:ext uri="{BB962C8B-B14F-4D97-AF65-F5344CB8AC3E}">
        <p14:creationId xmlns:p14="http://schemas.microsoft.com/office/powerpoint/2010/main" val="4015668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Hudgins, Hannah M</dc:creator>
  <cp:lastModifiedBy>Mathison, Leah</cp:lastModifiedBy>
  <cp:revision>3</cp:revision>
  <dcterms:created xsi:type="dcterms:W3CDTF">2021-10-15T18:52:48Z</dcterms:created>
  <dcterms:modified xsi:type="dcterms:W3CDTF">2021-10-18T21:46:35Z</dcterms:modified>
</cp:coreProperties>
</file>