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6"/>
  </p:notesMasterIdLst>
  <p:sldIdLst>
    <p:sldId id="294" r:id="rId5"/>
  </p:sldIdLst>
  <p:sldSz cx="43891200" cy="32918400"/>
  <p:notesSz cx="32462788" cy="43435588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6758">
          <p15:clr>
            <a:srgbClr val="A4A3A4"/>
          </p15:clr>
        </p15:guide>
        <p15:guide id="6" pos="20904">
          <p15:clr>
            <a:srgbClr val="A4A3A4"/>
          </p15:clr>
        </p15:guide>
        <p15:guide id="7" pos="7082">
          <p15:clr>
            <a:srgbClr val="A4A3A4"/>
          </p15:clr>
        </p15:guide>
        <p15:guide id="8" pos="20582">
          <p15:clr>
            <a:srgbClr val="A4A3A4"/>
          </p15:clr>
        </p15:guide>
        <p15:guide id="9" pos="27330">
          <p15:clr>
            <a:srgbClr val="A4A3A4"/>
          </p15:clr>
        </p15:guide>
        <p15:guide id="10" pos="3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681">
          <p15:clr>
            <a:srgbClr val="A4A3A4"/>
          </p15:clr>
        </p15:guide>
        <p15:guide id="2" pos="1022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734"/>
    <a:srgbClr val="047843"/>
    <a:srgbClr val="068148"/>
    <a:srgbClr val="FF6A06"/>
    <a:srgbClr val="E3E9E5"/>
    <a:srgbClr val="3B7193"/>
    <a:srgbClr val="2C556E"/>
    <a:srgbClr val="E7E7E5"/>
    <a:srgbClr val="E4E7E8"/>
    <a:srgbClr val="ED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8BF0C7-9356-42A6-9831-FAFA27180B16}" v="9" dt="2020-06-29T21:40:59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252" autoAdjust="0"/>
    <p:restoredTop sz="95552" autoAdjust="0"/>
  </p:normalViewPr>
  <p:slideViewPr>
    <p:cSldViewPr snapToGrid="0" snapToObjects="1" showGuides="1">
      <p:cViewPr>
        <p:scale>
          <a:sx n="50" d="100"/>
          <a:sy n="50" d="100"/>
        </p:scale>
        <p:origin x="-3282" y="-6450"/>
      </p:cViewPr>
      <p:guideLst>
        <p:guide orient="horz" pos="3318"/>
        <p:guide orient="horz" pos="288"/>
        <p:guide orient="horz" pos="20160"/>
        <p:guide orient="horz"/>
        <p:guide pos="6758"/>
        <p:guide pos="20904"/>
        <p:guide pos="7082"/>
        <p:guide pos="20582"/>
        <p:guide pos="27330"/>
        <p:guide pos="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13681"/>
        <p:guide pos="10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sor, Kurt" userId="89faa492-5104-4e1c-9458-7a7b4122a726" providerId="ADAL" clId="{778BF0C7-9356-42A6-9831-FAFA27180B16}"/>
    <pc:docChg chg="undo custSel modMainMaster">
      <pc:chgData name="Mansor, Kurt" userId="89faa492-5104-4e1c-9458-7a7b4122a726" providerId="ADAL" clId="{778BF0C7-9356-42A6-9831-FAFA27180B16}" dt="2020-07-14T16:56:08.205" v="45" actId="14100"/>
      <pc:docMkLst>
        <pc:docMk/>
      </pc:docMkLst>
      <pc:sldMasterChg chg="addSp delSp modSp modSldLayout">
        <pc:chgData name="Mansor, Kurt" userId="89faa492-5104-4e1c-9458-7a7b4122a726" providerId="ADAL" clId="{778BF0C7-9356-42A6-9831-FAFA27180B16}" dt="2020-07-14T16:56:08.205" v="45" actId="14100"/>
        <pc:sldMasterMkLst>
          <pc:docMk/>
          <pc:sldMasterMk cId="0" sldId="2147483650"/>
        </pc:sldMasterMkLst>
        <pc:spChg chg="del mod">
          <ac:chgData name="Mansor, Kurt" userId="89faa492-5104-4e1c-9458-7a7b4122a726" providerId="ADAL" clId="{778BF0C7-9356-42A6-9831-FAFA27180B16}" dt="2020-06-29T21:40:56.520" v="13"/>
          <ac:spMkLst>
            <pc:docMk/>
            <pc:sldMasterMk cId="0" sldId="2147483650"/>
            <ac:spMk id="2" creationId="{FF741B8B-4BC4-4695-B311-FDDB23C6246D}"/>
          </ac:spMkLst>
        </pc:spChg>
        <pc:spChg chg="add del">
          <ac:chgData name="Mansor, Kurt" userId="89faa492-5104-4e1c-9458-7a7b4122a726" providerId="ADAL" clId="{778BF0C7-9356-42A6-9831-FAFA27180B16}" dt="2020-06-29T21:40:59.879" v="15"/>
          <ac:spMkLst>
            <pc:docMk/>
            <pc:sldMasterMk cId="0" sldId="2147483650"/>
            <ac:spMk id="14" creationId="{88CAA23C-2BEE-451B-9152-834D201A1648}"/>
          </ac:spMkLst>
        </pc:spChg>
        <pc:picChg chg="add mod">
          <ac:chgData name="Mansor, Kurt" userId="89faa492-5104-4e1c-9458-7a7b4122a726" providerId="ADAL" clId="{778BF0C7-9356-42A6-9831-FAFA27180B16}" dt="2020-06-29T21:41:43.606" v="38" actId="1035"/>
          <ac:picMkLst>
            <pc:docMk/>
            <pc:sldMasterMk cId="0" sldId="2147483650"/>
            <ac:picMk id="3" creationId="{3A0A4DE6-E88A-4E02-85E8-D445EE328A1B}"/>
          </ac:picMkLst>
        </pc:picChg>
        <pc:sldLayoutChg chg="addSp delSp modSp">
          <pc:chgData name="Mansor, Kurt" userId="89faa492-5104-4e1c-9458-7a7b4122a726" providerId="ADAL" clId="{778BF0C7-9356-42A6-9831-FAFA27180B16}" dt="2020-07-14T16:56:08.205" v="45" actId="14100"/>
          <pc:sldLayoutMkLst>
            <pc:docMk/>
            <pc:sldMasterMk cId="0" sldId="2147483650"/>
            <pc:sldLayoutMk cId="0" sldId="2147483652"/>
          </pc:sldLayoutMkLst>
          <pc:spChg chg="mod">
            <ac:chgData name="Mansor, Kurt" userId="89faa492-5104-4e1c-9458-7a7b4122a726" providerId="ADAL" clId="{778BF0C7-9356-42A6-9831-FAFA27180B16}" dt="2020-07-14T16:56:08.205" v="45" actId="14100"/>
            <ac:spMkLst>
              <pc:docMk/>
              <pc:sldMasterMk cId="0" sldId="2147483650"/>
              <pc:sldLayoutMk cId="0" sldId="2147483652"/>
              <ac:spMk id="51" creationId="{3E155856-FB6E-43AE-99C8-75DA0BE74C94}"/>
            </ac:spMkLst>
          </pc:spChg>
          <pc:spChg chg="mod">
            <ac:chgData name="Mansor, Kurt" userId="89faa492-5104-4e1c-9458-7a7b4122a726" providerId="ADAL" clId="{778BF0C7-9356-42A6-9831-FAFA27180B16}" dt="2020-07-14T16:56:08.205" v="45" actId="14100"/>
            <ac:spMkLst>
              <pc:docMk/>
              <pc:sldMasterMk cId="0" sldId="2147483650"/>
              <pc:sldLayoutMk cId="0" sldId="2147483652"/>
              <ac:spMk id="52" creationId="{9378B27C-2332-4FF4-A992-8864BE571771}"/>
            </ac:spMkLst>
          </pc:spChg>
          <pc:spChg chg="add del mod">
            <ac:chgData name="Mansor, Kurt" userId="89faa492-5104-4e1c-9458-7a7b4122a726" providerId="ADAL" clId="{778BF0C7-9356-42A6-9831-FAFA27180B16}" dt="2020-07-14T16:56:08.205" v="45" actId="14100"/>
            <ac:spMkLst>
              <pc:docMk/>
              <pc:sldMasterMk cId="0" sldId="2147483650"/>
              <pc:sldLayoutMk cId="0" sldId="2147483652"/>
              <ac:spMk id="53" creationId="{ADD604C5-AFB1-4FE4-933F-EF3E64638B40}"/>
            </ac:spMkLst>
          </pc:spChg>
        </pc:sldLayoutChg>
      </pc:sldMasterChg>
    </pc:docChg>
  </pc:docChgLst>
  <pc:docChgLst>
    <pc:chgData name="Mansor, Kurt" userId="89faa492-5104-4e1c-9458-7a7b4122a726" providerId="ADAL" clId="{F845C8C7-1F0E-45FA-B655-68A69083A15B}"/>
    <pc:docChg chg="undo modMainMaster">
      <pc:chgData name="Mansor, Kurt" userId="89faa492-5104-4e1c-9458-7a7b4122a726" providerId="ADAL" clId="{F845C8C7-1F0E-45FA-B655-68A69083A15B}" dt="2020-06-29T21:38:57.098" v="113" actId="14100"/>
      <pc:docMkLst>
        <pc:docMk/>
      </pc:docMkLst>
      <pc:sldMasterChg chg="addSp modSp modSldLayout">
        <pc:chgData name="Mansor, Kurt" userId="89faa492-5104-4e1c-9458-7a7b4122a726" providerId="ADAL" clId="{F845C8C7-1F0E-45FA-B655-68A69083A15B}" dt="2020-06-29T21:38:57.098" v="113" actId="14100"/>
        <pc:sldMasterMkLst>
          <pc:docMk/>
          <pc:sldMasterMk cId="0" sldId="2147483650"/>
        </pc:sldMasterMkLst>
        <pc:spChg chg="add mod">
          <ac:chgData name="Mansor, Kurt" userId="89faa492-5104-4e1c-9458-7a7b4122a726" providerId="ADAL" clId="{F845C8C7-1F0E-45FA-B655-68A69083A15B}" dt="2020-06-29T21:38:14.662" v="96" actId="1036"/>
          <ac:spMkLst>
            <pc:docMk/>
            <pc:sldMasterMk cId="0" sldId="2147483650"/>
            <ac:spMk id="2" creationId="{FF741B8B-4BC4-4695-B311-FDDB23C6246D}"/>
          </ac:spMkLst>
        </pc:spChg>
        <pc:spChg chg="mod">
          <ac:chgData name="Mansor, Kurt" userId="89faa492-5104-4e1c-9458-7a7b4122a726" providerId="ADAL" clId="{F845C8C7-1F0E-45FA-B655-68A69083A15B}" dt="2020-06-29T21:38:21.650" v="97" actId="14100"/>
          <ac:spMkLst>
            <pc:docMk/>
            <pc:sldMasterMk cId="0" sldId="2147483650"/>
            <ac:spMk id="15" creationId="{00000000-0000-0000-0000-000000000000}"/>
          </ac:spMkLst>
        </pc:spChg>
        <pc:spChg chg="mod">
          <ac:chgData name="Mansor, Kurt" userId="89faa492-5104-4e1c-9458-7a7b4122a726" providerId="ADAL" clId="{F845C8C7-1F0E-45FA-B655-68A69083A15B}" dt="2020-06-29T21:38:21.650" v="97" actId="14100"/>
          <ac:spMkLst>
            <pc:docMk/>
            <pc:sldMasterMk cId="0" sldId="2147483650"/>
            <ac:spMk id="16" creationId="{00000000-0000-0000-0000-000000000000}"/>
          </ac:spMkLst>
        </pc:spChg>
        <pc:spChg chg="mod">
          <ac:chgData name="Mansor, Kurt" userId="89faa492-5104-4e1c-9458-7a7b4122a726" providerId="ADAL" clId="{F845C8C7-1F0E-45FA-B655-68A69083A15B}" dt="2020-06-29T21:38:21.650" v="97" actId="14100"/>
          <ac:spMkLst>
            <pc:docMk/>
            <pc:sldMasterMk cId="0" sldId="2147483650"/>
            <ac:spMk id="25" creationId="{00000000-0000-0000-0000-000000000000}"/>
          </ac:spMkLst>
        </pc:spChg>
        <pc:sldLayoutChg chg="modSp">
          <pc:chgData name="Mansor, Kurt" userId="89faa492-5104-4e1c-9458-7a7b4122a726" providerId="ADAL" clId="{F845C8C7-1F0E-45FA-B655-68A69083A15B}" dt="2020-06-29T21:38:57.098" v="113" actId="14100"/>
          <pc:sldLayoutMkLst>
            <pc:docMk/>
            <pc:sldMasterMk cId="0" sldId="2147483650"/>
            <pc:sldLayoutMk cId="0" sldId="2147483652"/>
          </pc:sldLayoutMkLst>
          <pc:spChg chg="mod">
            <ac:chgData name="Mansor, Kurt" userId="89faa492-5104-4e1c-9458-7a7b4122a726" providerId="ADAL" clId="{F845C8C7-1F0E-45FA-B655-68A69083A15B}" dt="2020-06-29T21:38:57.098" v="113" actId="14100"/>
            <ac:spMkLst>
              <pc:docMk/>
              <pc:sldMasterMk cId="0" sldId="2147483650"/>
              <pc:sldLayoutMk cId="0" sldId="2147483652"/>
              <ac:spMk id="77" creationId="{00000000-0000-0000-0000-000000000000}"/>
            </ac:spMkLst>
          </pc:spChg>
          <pc:spChg chg="mod">
            <ac:chgData name="Mansor, Kurt" userId="89faa492-5104-4e1c-9458-7a7b4122a726" providerId="ADAL" clId="{F845C8C7-1F0E-45FA-B655-68A69083A15B}" dt="2020-06-29T21:38:52.423" v="108" actId="1036"/>
            <ac:spMkLst>
              <pc:docMk/>
              <pc:sldMasterMk cId="0" sldId="2147483650"/>
              <pc:sldLayoutMk cId="0" sldId="2147483652"/>
              <ac:spMk id="7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8068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r">
              <a:defRPr sz="5700"/>
            </a:lvl1pPr>
          </a:lstStyle>
          <a:p>
            <a:fld id="{E6CC2317-6751-4CD4-9995-8782DD78E936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73688" y="3257550"/>
            <a:ext cx="21715412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700" tIns="216850" rIns="433700" bIns="2168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279" y="20631904"/>
            <a:ext cx="25970230" cy="19546015"/>
          </a:xfrm>
          <a:prstGeom prst="rect">
            <a:avLst/>
          </a:prstGeom>
        </p:spPr>
        <p:txBody>
          <a:bodyPr vert="horz" lIns="433700" tIns="216850" rIns="433700" bIns="2168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8068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r">
              <a:defRPr sz="57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9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22696" y="878306"/>
            <a:ext cx="25538528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 algn="l">
              <a:defRPr b="1">
                <a:solidFill>
                  <a:srgbClr val="12473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7049" y="6021370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49" y="5272461"/>
            <a:ext cx="10196513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INTRO/ABSTRACT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7525" y="14235979"/>
            <a:ext cx="10210799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6021371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42675" y="5272461"/>
            <a:ext cx="21431250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MATERIALS AND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505756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790183"/>
            <a:ext cx="21421724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5272461"/>
            <a:ext cx="10201275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6021370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8" y="14295829"/>
            <a:ext cx="10201275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7" y="1501140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5" y="25717873"/>
            <a:ext cx="10191753" cy="677100"/>
          </a:xfrm>
          <a:prstGeom prst="rect">
            <a:avLst/>
          </a:prstGeom>
          <a:solidFill>
            <a:srgbClr val="124734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spc="3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AKNOWLEDGE/CONTACT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6" y="26433446"/>
            <a:ext cx="1019175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27049" y="1495155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7122430" y="3453866"/>
            <a:ext cx="25527176" cy="790372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7122696" y="2440406"/>
            <a:ext cx="25538528" cy="908786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6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52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3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1" name="Picture Placeholder 13"/>
          <p:cNvSpPr>
            <a:spLocks noGrp="1"/>
          </p:cNvSpPr>
          <p:nvPr>
            <p:ph type="pic" sz="quarter" idx="15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56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57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8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51" name="Rectangle 35">
            <a:extLst>
              <a:ext uri="{FF2B5EF4-FFF2-40B4-BE49-F238E27FC236}">
                <a16:creationId xmlns:a16="http://schemas.microsoft.com/office/drawing/2014/main" id="{3E155856-FB6E-43AE-99C8-75DA0BE74C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175576" y="5257798"/>
            <a:ext cx="10201272" cy="2707005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2" name="Rectangle 33">
            <a:extLst>
              <a:ext uri="{FF2B5EF4-FFF2-40B4-BE49-F238E27FC236}">
                <a16:creationId xmlns:a16="http://schemas.microsoft.com/office/drawing/2014/main" id="{9378B27C-2332-4FF4-A992-8864BE5717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33151" y="5257799"/>
            <a:ext cx="21428073" cy="2707005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3" name="Rectangle 33">
            <a:extLst>
              <a:ext uri="{FF2B5EF4-FFF2-40B4-BE49-F238E27FC236}">
                <a16:creationId xmlns:a16="http://schemas.microsoft.com/office/drawing/2014/main" id="{ADD604C5-AFB1-4FE4-933F-EF3E64638B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4352" y="5267324"/>
            <a:ext cx="10204447" cy="270604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B458568-2ED7-4CC2-91CF-3EF4BEEE8E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329184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4542166" y="0"/>
            <a:ext cx="10050462" cy="299547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was specifically designed for a 48x36 tri-fold presentation.</a:t>
            </a:r>
            <a:r>
              <a:rPr lang="en-US" sz="3200" baseline="0" dirty="0">
                <a:latin typeface="Trebuchet MS" pitchFamily="34" charset="0"/>
              </a:rPr>
              <a:t> I</a:t>
            </a:r>
            <a:r>
              <a:rPr lang="en-US" sz="3200" dirty="0">
                <a:latin typeface="Trebuchet MS" pitchFamily="34" charset="0"/>
              </a:rPr>
              <a:t>ts</a:t>
            </a:r>
            <a:r>
              <a:rPr lang="en-US" sz="3200" baseline="0" dirty="0">
                <a:latin typeface="Trebuchet MS" pitchFamily="34" charset="0"/>
              </a:rPr>
              <a:t> layout should not be changed or it may not fit on a standard board</a:t>
            </a:r>
            <a:r>
              <a:rPr lang="en-US" sz="3200" dirty="0">
                <a:latin typeface="Trebuchet MS" pitchFamily="34" charset="0"/>
              </a:rPr>
              <a:t>.</a:t>
            </a:r>
            <a:r>
              <a:rPr lang="en-US" sz="3200" baseline="0" dirty="0">
                <a:latin typeface="Trebuchet MS" pitchFamily="34" charset="0"/>
              </a:rPr>
              <a:t> It has a one foot column on the left, a 2 foot column in the middle and a 1 foot column on the right.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722428" y="-19596"/>
            <a:ext cx="10050462" cy="21733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tri-fold presentation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3175576" y="5257799"/>
            <a:ext cx="10201272" cy="27066240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233151" y="5257800"/>
            <a:ext cx="21428073" cy="27066240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14352" y="5267324"/>
            <a:ext cx="10204447" cy="27056601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296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7" name="Picture 36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A2AFA-DE33-4D1A-B1F7-C9BE8CCB90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47" y="697310"/>
            <a:ext cx="3963062" cy="3969940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0509318-EFBC-4D42-9BA9-98416F8462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08"/>
          <a:stretch/>
        </p:blipFill>
        <p:spPr>
          <a:xfrm>
            <a:off x="33785545" y="573814"/>
            <a:ext cx="9126593" cy="3285460"/>
          </a:xfrm>
          <a:prstGeom prst="rect">
            <a:avLst/>
          </a:prstGeom>
        </p:spPr>
      </p:pic>
      <p:pic>
        <p:nvPicPr>
          <p:cNvPr id="17" name="Picture 16" descr="A picture containing clock, object, dark, black&#10;&#10;Description automatically generated">
            <a:extLst>
              <a:ext uri="{FF2B5EF4-FFF2-40B4-BE49-F238E27FC236}">
                <a16:creationId xmlns:a16="http://schemas.microsoft.com/office/drawing/2014/main" id="{F50C0ACF-75E2-4ED1-9673-188709AFE8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" t="36327" r="27632" b="19682"/>
          <a:stretch/>
        </p:blipFill>
        <p:spPr>
          <a:xfrm>
            <a:off x="33644381" y="3967518"/>
            <a:ext cx="9240350" cy="10692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0A4DE6-E88A-4E02-85E8-D445EE328A1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253802" y="4489274"/>
            <a:ext cx="15383597" cy="874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2554-316A-4B4A-9B3E-C2D5E51C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436B7-8F9E-444B-8FB0-DCE16DD80C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AF89-0ADD-403D-B37D-38661CC7DC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1ABFE-8A08-4ED8-9C2E-0C4AAB0B54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08232F-8C55-4D9B-8472-92B891984F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E4EF24-9DB4-479C-830D-79C8C66E06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ED1D4B-70BA-43E4-836F-D001062D7D5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E671E2-435F-4ED5-9570-CBD21489847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A00471-2FE7-4B2E-8562-2C1CFA1E3C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19AEF5-A063-4AA0-896D-B6333348B79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BE684D-C6D7-423F-A6D2-1B51A0EA888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6012B60-ECB2-475F-9D88-F053D950A99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546ECFF-BA0C-4CA0-B20F-4324A63E6F3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7085AF9-2A8D-4CA6-B875-07A3BC63A49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F5FFE7F-F7A0-428A-B2F5-9C71C318BEB5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1D7842C-BFBD-4EDC-883C-787BF0EACCCD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123DBAE-1CFF-47DC-91A9-F0185594E137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D66B28-45E2-4643-8EA8-F0A876C3DDD0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3F23D51-29D1-48B1-BC10-8EC90EAA8A88}"/>
              </a:ext>
            </a:extLst>
          </p:cNvPr>
          <p:cNvSpPr>
            <a:spLocks noGrp="1"/>
          </p:cNvSpPr>
          <p:nvPr>
            <p:ph type="pic" sz="quarter" idx="152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FFA1B1C-9044-4DE8-85ED-AD634B203AC9}"/>
              </a:ext>
            </a:extLst>
          </p:cNvPr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AFB7B02-DBE2-4EEB-A4CB-5AB2D5A927AC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D96C5A4F-778A-4E0B-8EE6-34FA70E9F413}"/>
              </a:ext>
            </a:extLst>
          </p:cNvPr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7E58BA4-48FD-4828-BE6E-81F753A3CC19}"/>
              </a:ext>
            </a:extLst>
          </p:cNvPr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ED5338E-8016-4148-840A-3DF35108127F}"/>
              </a:ext>
            </a:extLst>
          </p:cNvPr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E9414FC1-AFCF-4599-907B-B7D6ADA21B4D}"/>
              </a:ext>
            </a:extLst>
          </p:cNvPr>
          <p:cNvSpPr>
            <a:spLocks noGrp="1"/>
          </p:cNvSpPr>
          <p:nvPr>
            <p:ph type="pic" sz="quarter" idx="158"/>
          </p:nvPr>
        </p:nvSpPr>
        <p:spPr/>
      </p:sp>
    </p:spTree>
    <p:extLst>
      <p:ext uri="{BB962C8B-B14F-4D97-AF65-F5344CB8AC3E}">
        <p14:creationId xmlns:p14="http://schemas.microsoft.com/office/powerpoint/2010/main" val="3610979446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48_Trifold_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4097A53FC2043ACE39683BF31D91A" ma:contentTypeVersion="13" ma:contentTypeDescription="Create a new document." ma:contentTypeScope="" ma:versionID="3f47e597c2bbecd6af4cd71192729b61">
  <xsd:schema xmlns:xsd="http://www.w3.org/2001/XMLSchema" xmlns:xs="http://www.w3.org/2001/XMLSchema" xmlns:p="http://schemas.microsoft.com/office/2006/metadata/properties" xmlns:ns3="946f3aa6-b2fb-4e79-9bfc-209c198b3e85" xmlns:ns4="ba9e6686-f3b8-470f-8944-73b477b51624" targetNamespace="http://schemas.microsoft.com/office/2006/metadata/properties" ma:root="true" ma:fieldsID="4f7349b08494ad86812a2b1190551282" ns3:_="" ns4:_="">
    <xsd:import namespace="946f3aa6-b2fb-4e79-9bfc-209c198b3e85"/>
    <xsd:import namespace="ba9e6686-f3b8-470f-8944-73b477b516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f3aa6-b2fb-4e79-9bfc-209c198b3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e6686-f3b8-470f-8944-73b477b516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522822-E69D-414E-B207-D83B7261D3E2}">
  <ds:schemaRefs>
    <ds:schemaRef ds:uri="http://purl.org/dc/dcmitype/"/>
    <ds:schemaRef ds:uri="946f3aa6-b2fb-4e79-9bfc-209c198b3e8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ba9e6686-f3b8-470f-8944-73b477b51624"/>
  </ds:schemaRefs>
</ds:datastoreItem>
</file>

<file path=customXml/itemProps2.xml><?xml version="1.0" encoding="utf-8"?>
<ds:datastoreItem xmlns:ds="http://schemas.openxmlformats.org/officeDocument/2006/customXml" ds:itemID="{C42CEAC7-CF72-4D37-BDCD-A9C6CC6152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A7E69-C4FB-45ED-A946-32CB584320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6f3aa6-b2fb-4e79-9bfc-209c198b3e85"/>
    <ds:schemaRef ds:uri="ba9e6686-f3b8-470f-8944-73b477b516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PosterPresentations.com-36x48_Trifold_Template-V2b</Template>
  <TotalTime>118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PosterPresentations.com-36x48_Trifold_Template-V2b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PosterPresentations.com - 510.649.3001</dc:creator>
  <cp:keywords/>
  <dc:description>This template is the property of PosterPresentations.com. Call us if you need help with this poster template._x000d_
1-866-649-3004           _x000d_
 (c)PosterPresentations.com</dc:description>
  <cp:lastModifiedBy>Kurt Mansor</cp:lastModifiedBy>
  <cp:revision>13</cp:revision>
  <dcterms:created xsi:type="dcterms:W3CDTF">2011-04-21T17:06:52Z</dcterms:created>
  <dcterms:modified xsi:type="dcterms:W3CDTF">2020-07-14T16:56:08Z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0x0101002F24097A53FC2043ACE39683BF31D91A</vt:lpwstr>
  </property>
</Properties>
</file>